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 id="2147483731" r:id="rId2"/>
    <p:sldMasterId id="2147483743" r:id="rId3"/>
  </p:sldMasterIdLst>
  <p:notesMasterIdLst>
    <p:notesMasterId r:id="rId49"/>
  </p:notesMasterIdLst>
  <p:sldIdLst>
    <p:sldId id="256" r:id="rId4"/>
    <p:sldId id="285" r:id="rId5"/>
    <p:sldId id="287" r:id="rId6"/>
    <p:sldId id="336" r:id="rId7"/>
    <p:sldId id="288" r:id="rId8"/>
    <p:sldId id="258" r:id="rId9"/>
    <p:sldId id="333" r:id="rId10"/>
    <p:sldId id="331" r:id="rId11"/>
    <p:sldId id="272" r:id="rId12"/>
    <p:sldId id="270" r:id="rId13"/>
    <p:sldId id="265" r:id="rId14"/>
    <p:sldId id="273" r:id="rId15"/>
    <p:sldId id="276" r:id="rId16"/>
    <p:sldId id="314" r:id="rId17"/>
    <p:sldId id="313" r:id="rId18"/>
    <p:sldId id="277" r:id="rId19"/>
    <p:sldId id="315" r:id="rId20"/>
    <p:sldId id="316" r:id="rId21"/>
    <p:sldId id="317" r:id="rId22"/>
    <p:sldId id="318" r:id="rId23"/>
    <p:sldId id="319" r:id="rId24"/>
    <p:sldId id="320" r:id="rId25"/>
    <p:sldId id="321" r:id="rId26"/>
    <p:sldId id="322" r:id="rId27"/>
    <p:sldId id="324" r:id="rId28"/>
    <p:sldId id="326" r:id="rId29"/>
    <p:sldId id="327" r:id="rId30"/>
    <p:sldId id="328" r:id="rId31"/>
    <p:sldId id="329" r:id="rId32"/>
    <p:sldId id="264" r:id="rId33"/>
    <p:sldId id="300" r:id="rId34"/>
    <p:sldId id="301" r:id="rId35"/>
    <p:sldId id="302" r:id="rId36"/>
    <p:sldId id="303" r:id="rId37"/>
    <p:sldId id="304" r:id="rId38"/>
    <p:sldId id="305" r:id="rId39"/>
    <p:sldId id="306" r:id="rId40"/>
    <p:sldId id="308" r:id="rId41"/>
    <p:sldId id="337" r:id="rId42"/>
    <p:sldId id="335" r:id="rId43"/>
    <p:sldId id="312" r:id="rId44"/>
    <p:sldId id="338" r:id="rId45"/>
    <p:sldId id="268" r:id="rId46"/>
    <p:sldId id="330" r:id="rId47"/>
    <p:sldId id="26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197D6C-60FD-48E2-AB8F-5D2EB46569E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ED5D7BC-13B9-4B4B-B739-B5DDED8103FB}">
      <dgm:prSet/>
      <dgm:spPr/>
      <dgm:t>
        <a:bodyPr/>
        <a:lstStyle/>
        <a:p>
          <a:r>
            <a:rPr lang="en-US" b="0" i="0"/>
            <a:t>This sensor is used for Sleep Tracking</a:t>
          </a:r>
          <a:endParaRPr lang="en-US"/>
        </a:p>
      </dgm:t>
    </dgm:pt>
    <dgm:pt modelId="{24B93D58-94D1-4ADA-BE58-C630EB9905D3}" type="parTrans" cxnId="{E4270FAB-7252-409B-913B-48EC8E52C1B2}">
      <dgm:prSet/>
      <dgm:spPr/>
      <dgm:t>
        <a:bodyPr/>
        <a:lstStyle/>
        <a:p>
          <a:endParaRPr lang="en-US"/>
        </a:p>
      </dgm:t>
    </dgm:pt>
    <dgm:pt modelId="{93822CF0-27D2-45AB-902A-EE39E09ED3E3}" type="sibTrans" cxnId="{E4270FAB-7252-409B-913B-48EC8E52C1B2}">
      <dgm:prSet/>
      <dgm:spPr/>
      <dgm:t>
        <a:bodyPr/>
        <a:lstStyle/>
        <a:p>
          <a:endParaRPr lang="en-US"/>
        </a:p>
      </dgm:t>
    </dgm:pt>
    <dgm:pt modelId="{84EFEB6D-5E09-43D5-8AC2-40F8F81D9621}">
      <dgm:prSet/>
      <dgm:spPr/>
      <dgm:t>
        <a:bodyPr/>
        <a:lstStyle/>
        <a:p>
          <a:r>
            <a:rPr lang="en-US" b="0" i="0"/>
            <a:t>This sensor is used for Anxiety monitoring</a:t>
          </a:r>
          <a:endParaRPr lang="en-US"/>
        </a:p>
      </dgm:t>
    </dgm:pt>
    <dgm:pt modelId="{F93FF810-502E-4249-AB82-FD1799740D89}" type="parTrans" cxnId="{ECF19CF1-A1A0-4214-8DB9-9AA210C7E6DF}">
      <dgm:prSet/>
      <dgm:spPr/>
      <dgm:t>
        <a:bodyPr/>
        <a:lstStyle/>
        <a:p>
          <a:endParaRPr lang="en-US"/>
        </a:p>
      </dgm:t>
    </dgm:pt>
    <dgm:pt modelId="{51B3E3B3-AE14-4E8B-998C-6EE26E8777FD}" type="sibTrans" cxnId="{ECF19CF1-A1A0-4214-8DB9-9AA210C7E6DF}">
      <dgm:prSet/>
      <dgm:spPr/>
      <dgm:t>
        <a:bodyPr/>
        <a:lstStyle/>
        <a:p>
          <a:endParaRPr lang="en-US"/>
        </a:p>
      </dgm:t>
    </dgm:pt>
    <dgm:pt modelId="{30B39A6F-662E-4F26-AE87-D55420F5D15C}">
      <dgm:prSet/>
      <dgm:spPr/>
      <dgm:t>
        <a:bodyPr/>
        <a:lstStyle/>
        <a:p>
          <a:r>
            <a:rPr lang="en-US" b="0" i="0"/>
            <a:t>This sensor is used in remote patient monitoring or alarm system</a:t>
          </a:r>
          <a:endParaRPr lang="en-US"/>
        </a:p>
      </dgm:t>
    </dgm:pt>
    <dgm:pt modelId="{96C2102F-972C-408D-9474-7623F76262F9}" type="parTrans" cxnId="{C6192EC1-79D3-4EE8-9C5E-37C4A3DC76D8}">
      <dgm:prSet/>
      <dgm:spPr/>
      <dgm:t>
        <a:bodyPr/>
        <a:lstStyle/>
        <a:p>
          <a:endParaRPr lang="en-US"/>
        </a:p>
      </dgm:t>
    </dgm:pt>
    <dgm:pt modelId="{13D7989E-40E1-4F9D-BDA2-1DD42B926F79}" type="sibTrans" cxnId="{C6192EC1-79D3-4EE8-9C5E-37C4A3DC76D8}">
      <dgm:prSet/>
      <dgm:spPr/>
      <dgm:t>
        <a:bodyPr/>
        <a:lstStyle/>
        <a:p>
          <a:endParaRPr lang="en-US"/>
        </a:p>
      </dgm:t>
    </dgm:pt>
    <dgm:pt modelId="{C71C4ACF-6BBD-42FB-8E84-A1E0BBCE046F}">
      <dgm:prSet/>
      <dgm:spPr/>
      <dgm:t>
        <a:bodyPr/>
        <a:lstStyle/>
        <a:p>
          <a:r>
            <a:rPr lang="en-US" b="0" i="0"/>
            <a:t>This sensor is used in Health bands</a:t>
          </a:r>
          <a:endParaRPr lang="en-US"/>
        </a:p>
      </dgm:t>
    </dgm:pt>
    <dgm:pt modelId="{3F9AFD9B-258F-4D8D-B5ED-CD1132C4CED7}" type="parTrans" cxnId="{3005A48B-E062-4E09-ABDD-B6CC674ECB9E}">
      <dgm:prSet/>
      <dgm:spPr/>
      <dgm:t>
        <a:bodyPr/>
        <a:lstStyle/>
        <a:p>
          <a:endParaRPr lang="en-US"/>
        </a:p>
      </dgm:t>
    </dgm:pt>
    <dgm:pt modelId="{B8135D34-9E67-4CCB-A2AC-EC71CA558666}" type="sibTrans" cxnId="{3005A48B-E062-4E09-ABDD-B6CC674ECB9E}">
      <dgm:prSet/>
      <dgm:spPr/>
      <dgm:t>
        <a:bodyPr/>
        <a:lstStyle/>
        <a:p>
          <a:endParaRPr lang="en-US"/>
        </a:p>
      </dgm:t>
    </dgm:pt>
    <dgm:pt modelId="{B11443F5-0EDE-4586-B37A-374264C7BC28}">
      <dgm:prSet/>
      <dgm:spPr/>
      <dgm:t>
        <a:bodyPr/>
        <a:lstStyle/>
        <a:p>
          <a:r>
            <a:rPr lang="en-US" b="0" i="0"/>
            <a:t>This sensor is used in complex gaming consoles</a:t>
          </a:r>
          <a:endParaRPr lang="en-US"/>
        </a:p>
      </dgm:t>
    </dgm:pt>
    <dgm:pt modelId="{B692B5CF-3078-4F1F-8A8C-A1C6395142C9}" type="parTrans" cxnId="{D7A9986C-3AA7-414A-A0C7-920A1A1B72A0}">
      <dgm:prSet/>
      <dgm:spPr/>
      <dgm:t>
        <a:bodyPr/>
        <a:lstStyle/>
        <a:p>
          <a:endParaRPr lang="en-US"/>
        </a:p>
      </dgm:t>
    </dgm:pt>
    <dgm:pt modelId="{E08FED09-5A29-4C0D-B08C-B5DE73EB9CAB}" type="sibTrans" cxnId="{D7A9986C-3AA7-414A-A0C7-920A1A1B72A0}">
      <dgm:prSet/>
      <dgm:spPr/>
      <dgm:t>
        <a:bodyPr/>
        <a:lstStyle/>
        <a:p>
          <a:endParaRPr lang="en-US"/>
        </a:p>
      </dgm:t>
    </dgm:pt>
    <dgm:pt modelId="{4CE77C6A-7440-4440-8B09-7E20DC1622EF}" type="pres">
      <dgm:prSet presAssocID="{27197D6C-60FD-48E2-AB8F-5D2EB46569E6}" presName="root" presStyleCnt="0">
        <dgm:presLayoutVars>
          <dgm:dir/>
          <dgm:resizeHandles val="exact"/>
        </dgm:presLayoutVars>
      </dgm:prSet>
      <dgm:spPr/>
    </dgm:pt>
    <dgm:pt modelId="{32BF417D-AB65-4719-8257-8883575721D2}" type="pres">
      <dgm:prSet presAssocID="{27197D6C-60FD-48E2-AB8F-5D2EB46569E6}" presName="container" presStyleCnt="0">
        <dgm:presLayoutVars>
          <dgm:dir/>
          <dgm:resizeHandles val="exact"/>
        </dgm:presLayoutVars>
      </dgm:prSet>
      <dgm:spPr/>
    </dgm:pt>
    <dgm:pt modelId="{657A92A2-E9BB-407D-9E13-1CE61B0921AE}" type="pres">
      <dgm:prSet presAssocID="{1ED5D7BC-13B9-4B4B-B739-B5DDED8103FB}" presName="compNode" presStyleCnt="0"/>
      <dgm:spPr/>
    </dgm:pt>
    <dgm:pt modelId="{2BE753A7-62B5-418E-95F7-5CAF64EBBB82}" type="pres">
      <dgm:prSet presAssocID="{1ED5D7BC-13B9-4B4B-B739-B5DDED8103FB}" presName="iconBgRect" presStyleLbl="bgShp" presStyleIdx="0" presStyleCnt="5"/>
      <dgm:spPr/>
    </dgm:pt>
    <dgm:pt modelId="{BAE2F3E8-E355-4921-AA99-2AFD89D955D9}" type="pres">
      <dgm:prSet presAssocID="{1ED5D7BC-13B9-4B4B-B739-B5DDED8103F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Fi"/>
        </a:ext>
      </dgm:extLst>
    </dgm:pt>
    <dgm:pt modelId="{5C22EBB6-F1FE-4A90-BA0B-D84E7B6804CA}" type="pres">
      <dgm:prSet presAssocID="{1ED5D7BC-13B9-4B4B-B739-B5DDED8103FB}" presName="spaceRect" presStyleCnt="0"/>
      <dgm:spPr/>
    </dgm:pt>
    <dgm:pt modelId="{7625B85E-6AD2-4071-9347-3190E820AACA}" type="pres">
      <dgm:prSet presAssocID="{1ED5D7BC-13B9-4B4B-B739-B5DDED8103FB}" presName="textRect" presStyleLbl="revTx" presStyleIdx="0" presStyleCnt="5">
        <dgm:presLayoutVars>
          <dgm:chMax val="1"/>
          <dgm:chPref val="1"/>
        </dgm:presLayoutVars>
      </dgm:prSet>
      <dgm:spPr/>
    </dgm:pt>
    <dgm:pt modelId="{81A3C5B4-F0C7-4204-A54D-2BF4ABF950FF}" type="pres">
      <dgm:prSet presAssocID="{93822CF0-27D2-45AB-902A-EE39E09ED3E3}" presName="sibTrans" presStyleLbl="sibTrans2D1" presStyleIdx="0" presStyleCnt="0"/>
      <dgm:spPr/>
    </dgm:pt>
    <dgm:pt modelId="{81E95B76-EE6B-4C19-B1B6-D61AEAEA7D92}" type="pres">
      <dgm:prSet presAssocID="{84EFEB6D-5E09-43D5-8AC2-40F8F81D9621}" presName="compNode" presStyleCnt="0"/>
      <dgm:spPr/>
    </dgm:pt>
    <dgm:pt modelId="{1C23B601-4609-4824-9C5F-C19D848F0E6A}" type="pres">
      <dgm:prSet presAssocID="{84EFEB6D-5E09-43D5-8AC2-40F8F81D9621}" presName="iconBgRect" presStyleLbl="bgShp" presStyleIdx="1" presStyleCnt="5"/>
      <dgm:spPr/>
    </dgm:pt>
    <dgm:pt modelId="{EE816C0C-0CE8-4FD0-AA3E-320BBB75090B}" type="pres">
      <dgm:prSet presAssocID="{84EFEB6D-5E09-43D5-8AC2-40F8F81D962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reless router"/>
        </a:ext>
      </dgm:extLst>
    </dgm:pt>
    <dgm:pt modelId="{179C38C0-B677-47EC-898F-8B7F3451DED3}" type="pres">
      <dgm:prSet presAssocID="{84EFEB6D-5E09-43D5-8AC2-40F8F81D9621}" presName="spaceRect" presStyleCnt="0"/>
      <dgm:spPr/>
    </dgm:pt>
    <dgm:pt modelId="{BDE0C5F6-2500-470E-8626-547E263D3365}" type="pres">
      <dgm:prSet presAssocID="{84EFEB6D-5E09-43D5-8AC2-40F8F81D9621}" presName="textRect" presStyleLbl="revTx" presStyleIdx="1" presStyleCnt="5">
        <dgm:presLayoutVars>
          <dgm:chMax val="1"/>
          <dgm:chPref val="1"/>
        </dgm:presLayoutVars>
      </dgm:prSet>
      <dgm:spPr/>
    </dgm:pt>
    <dgm:pt modelId="{11EE3ABF-E219-4DBA-8DB8-B14F48A8C66B}" type="pres">
      <dgm:prSet presAssocID="{51B3E3B3-AE14-4E8B-998C-6EE26E8777FD}" presName="sibTrans" presStyleLbl="sibTrans2D1" presStyleIdx="0" presStyleCnt="0"/>
      <dgm:spPr/>
    </dgm:pt>
    <dgm:pt modelId="{E6D33FCE-4CCD-4B54-BCBC-F8913087349F}" type="pres">
      <dgm:prSet presAssocID="{30B39A6F-662E-4F26-AE87-D55420F5D15C}" presName="compNode" presStyleCnt="0"/>
      <dgm:spPr/>
    </dgm:pt>
    <dgm:pt modelId="{172F4F3A-B4AC-42C2-995B-6B925966BDA0}" type="pres">
      <dgm:prSet presAssocID="{30B39A6F-662E-4F26-AE87-D55420F5D15C}" presName="iconBgRect" presStyleLbl="bgShp" presStyleIdx="2" presStyleCnt="5"/>
      <dgm:spPr/>
    </dgm:pt>
    <dgm:pt modelId="{B5EF2C49-7B6F-4474-B1E6-9FF67B6AA0CB}" type="pres">
      <dgm:prSet presAssocID="{30B39A6F-662E-4F26-AE87-D55420F5D15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2633FFD1-9CE5-4E94-B96B-F723E91708AB}" type="pres">
      <dgm:prSet presAssocID="{30B39A6F-662E-4F26-AE87-D55420F5D15C}" presName="spaceRect" presStyleCnt="0"/>
      <dgm:spPr/>
    </dgm:pt>
    <dgm:pt modelId="{EF6C0400-A79F-4522-95F2-91E26DA9662F}" type="pres">
      <dgm:prSet presAssocID="{30B39A6F-662E-4F26-AE87-D55420F5D15C}" presName="textRect" presStyleLbl="revTx" presStyleIdx="2" presStyleCnt="5">
        <dgm:presLayoutVars>
          <dgm:chMax val="1"/>
          <dgm:chPref val="1"/>
        </dgm:presLayoutVars>
      </dgm:prSet>
      <dgm:spPr/>
    </dgm:pt>
    <dgm:pt modelId="{1CCABAB4-5967-4BA3-8AA3-8EE0CCE261E6}" type="pres">
      <dgm:prSet presAssocID="{13D7989E-40E1-4F9D-BDA2-1DD42B926F79}" presName="sibTrans" presStyleLbl="sibTrans2D1" presStyleIdx="0" presStyleCnt="0"/>
      <dgm:spPr/>
    </dgm:pt>
    <dgm:pt modelId="{C8EFA1EB-6882-4AD1-BCFE-BA0739275AAD}" type="pres">
      <dgm:prSet presAssocID="{C71C4ACF-6BBD-42FB-8E84-A1E0BBCE046F}" presName="compNode" presStyleCnt="0"/>
      <dgm:spPr/>
    </dgm:pt>
    <dgm:pt modelId="{E45F58BD-E859-4B75-B723-B3A578736772}" type="pres">
      <dgm:prSet presAssocID="{C71C4ACF-6BBD-42FB-8E84-A1E0BBCE046F}" presName="iconBgRect" presStyleLbl="bgShp" presStyleIdx="3" presStyleCnt="5"/>
      <dgm:spPr/>
    </dgm:pt>
    <dgm:pt modelId="{011E2EE5-7A7A-4494-A4A3-5E2ABB90FD84}" type="pres">
      <dgm:prSet presAssocID="{C71C4ACF-6BBD-42FB-8E84-A1E0BBCE046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rtbeat"/>
        </a:ext>
      </dgm:extLst>
    </dgm:pt>
    <dgm:pt modelId="{A6153872-774B-4A63-A0DD-3C3581724452}" type="pres">
      <dgm:prSet presAssocID="{C71C4ACF-6BBD-42FB-8E84-A1E0BBCE046F}" presName="spaceRect" presStyleCnt="0"/>
      <dgm:spPr/>
    </dgm:pt>
    <dgm:pt modelId="{F79FFB85-5BA9-4F1C-9D27-D4C89EC5D5F3}" type="pres">
      <dgm:prSet presAssocID="{C71C4ACF-6BBD-42FB-8E84-A1E0BBCE046F}" presName="textRect" presStyleLbl="revTx" presStyleIdx="3" presStyleCnt="5">
        <dgm:presLayoutVars>
          <dgm:chMax val="1"/>
          <dgm:chPref val="1"/>
        </dgm:presLayoutVars>
      </dgm:prSet>
      <dgm:spPr/>
    </dgm:pt>
    <dgm:pt modelId="{2B0C060B-17B6-4AEF-A64C-3DE03218B227}" type="pres">
      <dgm:prSet presAssocID="{B8135D34-9E67-4CCB-A2AC-EC71CA558666}" presName="sibTrans" presStyleLbl="sibTrans2D1" presStyleIdx="0" presStyleCnt="0"/>
      <dgm:spPr/>
    </dgm:pt>
    <dgm:pt modelId="{FFD67341-9978-459B-8515-0124303FCAE3}" type="pres">
      <dgm:prSet presAssocID="{B11443F5-0EDE-4586-B37A-374264C7BC28}" presName="compNode" presStyleCnt="0"/>
      <dgm:spPr/>
    </dgm:pt>
    <dgm:pt modelId="{B30B4147-7159-42D6-A9B4-6A1773A2054A}" type="pres">
      <dgm:prSet presAssocID="{B11443F5-0EDE-4586-B37A-374264C7BC28}" presName="iconBgRect" presStyleLbl="bgShp" presStyleIdx="4" presStyleCnt="5"/>
      <dgm:spPr/>
    </dgm:pt>
    <dgm:pt modelId="{ACD74D53-CD9E-46B3-8ABB-44036D0EF731}" type="pres">
      <dgm:prSet presAssocID="{B11443F5-0EDE-4586-B37A-374264C7BC2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me controller"/>
        </a:ext>
      </dgm:extLst>
    </dgm:pt>
    <dgm:pt modelId="{BAA42F79-998A-468A-B7DE-0724E7696178}" type="pres">
      <dgm:prSet presAssocID="{B11443F5-0EDE-4586-B37A-374264C7BC28}" presName="spaceRect" presStyleCnt="0"/>
      <dgm:spPr/>
    </dgm:pt>
    <dgm:pt modelId="{DB5D969F-A52B-4C1B-98C2-7DD0FA3088FC}" type="pres">
      <dgm:prSet presAssocID="{B11443F5-0EDE-4586-B37A-374264C7BC28}" presName="textRect" presStyleLbl="revTx" presStyleIdx="4" presStyleCnt="5">
        <dgm:presLayoutVars>
          <dgm:chMax val="1"/>
          <dgm:chPref val="1"/>
        </dgm:presLayoutVars>
      </dgm:prSet>
      <dgm:spPr/>
    </dgm:pt>
  </dgm:ptLst>
  <dgm:cxnLst>
    <dgm:cxn modelId="{9B998709-21BA-4703-8718-3C81C0AAFA9A}" type="presOf" srcId="{13D7989E-40E1-4F9D-BDA2-1DD42B926F79}" destId="{1CCABAB4-5967-4BA3-8AA3-8EE0CCE261E6}" srcOrd="0" destOrd="0" presId="urn:microsoft.com/office/officeart/2018/2/layout/IconCircleList"/>
    <dgm:cxn modelId="{315F3B1C-43EC-4D94-A226-6C5E49993D6C}" type="presOf" srcId="{93822CF0-27D2-45AB-902A-EE39E09ED3E3}" destId="{81A3C5B4-F0C7-4204-A54D-2BF4ABF950FF}" srcOrd="0" destOrd="0" presId="urn:microsoft.com/office/officeart/2018/2/layout/IconCircleList"/>
    <dgm:cxn modelId="{B12FFD33-179A-49A7-9D9C-AF71A371C0B1}" type="presOf" srcId="{C71C4ACF-6BBD-42FB-8E84-A1E0BBCE046F}" destId="{F79FFB85-5BA9-4F1C-9D27-D4C89EC5D5F3}" srcOrd="0" destOrd="0" presId="urn:microsoft.com/office/officeart/2018/2/layout/IconCircleList"/>
    <dgm:cxn modelId="{4F3E544C-B71D-4A9A-9DA5-F0215F51A991}" type="presOf" srcId="{51B3E3B3-AE14-4E8B-998C-6EE26E8777FD}" destId="{11EE3ABF-E219-4DBA-8DB8-B14F48A8C66B}" srcOrd="0" destOrd="0" presId="urn:microsoft.com/office/officeart/2018/2/layout/IconCircleList"/>
    <dgm:cxn modelId="{D7A9986C-3AA7-414A-A0C7-920A1A1B72A0}" srcId="{27197D6C-60FD-48E2-AB8F-5D2EB46569E6}" destId="{B11443F5-0EDE-4586-B37A-374264C7BC28}" srcOrd="4" destOrd="0" parTransId="{B692B5CF-3078-4F1F-8A8C-A1C6395142C9}" sibTransId="{E08FED09-5A29-4C0D-B08C-B5DE73EB9CAB}"/>
    <dgm:cxn modelId="{763FAC4E-EF52-4BCB-A299-79A5897FDC48}" type="presOf" srcId="{84EFEB6D-5E09-43D5-8AC2-40F8F81D9621}" destId="{BDE0C5F6-2500-470E-8626-547E263D3365}" srcOrd="0" destOrd="0" presId="urn:microsoft.com/office/officeart/2018/2/layout/IconCircleList"/>
    <dgm:cxn modelId="{3005A48B-E062-4E09-ABDD-B6CC674ECB9E}" srcId="{27197D6C-60FD-48E2-AB8F-5D2EB46569E6}" destId="{C71C4ACF-6BBD-42FB-8E84-A1E0BBCE046F}" srcOrd="3" destOrd="0" parTransId="{3F9AFD9B-258F-4D8D-B5ED-CD1132C4CED7}" sibTransId="{B8135D34-9E67-4CCB-A2AC-EC71CA558666}"/>
    <dgm:cxn modelId="{FB094EA5-5B64-478E-B973-8B617F713F2B}" type="presOf" srcId="{B11443F5-0EDE-4586-B37A-374264C7BC28}" destId="{DB5D969F-A52B-4C1B-98C2-7DD0FA3088FC}" srcOrd="0" destOrd="0" presId="urn:microsoft.com/office/officeart/2018/2/layout/IconCircleList"/>
    <dgm:cxn modelId="{E4270FAB-7252-409B-913B-48EC8E52C1B2}" srcId="{27197D6C-60FD-48E2-AB8F-5D2EB46569E6}" destId="{1ED5D7BC-13B9-4B4B-B739-B5DDED8103FB}" srcOrd="0" destOrd="0" parTransId="{24B93D58-94D1-4ADA-BE58-C630EB9905D3}" sibTransId="{93822CF0-27D2-45AB-902A-EE39E09ED3E3}"/>
    <dgm:cxn modelId="{0ADA4BBE-535B-4050-B23F-6C152127ADF1}" type="presOf" srcId="{B8135D34-9E67-4CCB-A2AC-EC71CA558666}" destId="{2B0C060B-17B6-4AEF-A64C-3DE03218B227}" srcOrd="0" destOrd="0" presId="urn:microsoft.com/office/officeart/2018/2/layout/IconCircleList"/>
    <dgm:cxn modelId="{C6192EC1-79D3-4EE8-9C5E-37C4A3DC76D8}" srcId="{27197D6C-60FD-48E2-AB8F-5D2EB46569E6}" destId="{30B39A6F-662E-4F26-AE87-D55420F5D15C}" srcOrd="2" destOrd="0" parTransId="{96C2102F-972C-408D-9474-7623F76262F9}" sibTransId="{13D7989E-40E1-4F9D-BDA2-1DD42B926F79}"/>
    <dgm:cxn modelId="{FA7191E2-8DB8-4EB3-949F-F2617B0E0733}" type="presOf" srcId="{30B39A6F-662E-4F26-AE87-D55420F5D15C}" destId="{EF6C0400-A79F-4522-95F2-91E26DA9662F}" srcOrd="0" destOrd="0" presId="urn:microsoft.com/office/officeart/2018/2/layout/IconCircleList"/>
    <dgm:cxn modelId="{ECF19CF1-A1A0-4214-8DB9-9AA210C7E6DF}" srcId="{27197D6C-60FD-48E2-AB8F-5D2EB46569E6}" destId="{84EFEB6D-5E09-43D5-8AC2-40F8F81D9621}" srcOrd="1" destOrd="0" parTransId="{F93FF810-502E-4249-AB82-FD1799740D89}" sibTransId="{51B3E3B3-AE14-4E8B-998C-6EE26E8777FD}"/>
    <dgm:cxn modelId="{DE1ADAF2-A223-41FC-B61B-6A3219CD24DB}" type="presOf" srcId="{27197D6C-60FD-48E2-AB8F-5D2EB46569E6}" destId="{4CE77C6A-7440-4440-8B09-7E20DC1622EF}" srcOrd="0" destOrd="0" presId="urn:microsoft.com/office/officeart/2018/2/layout/IconCircleList"/>
    <dgm:cxn modelId="{168FA6F4-BDB4-416D-9610-3B23BEA66F4B}" type="presOf" srcId="{1ED5D7BC-13B9-4B4B-B739-B5DDED8103FB}" destId="{7625B85E-6AD2-4071-9347-3190E820AACA}" srcOrd="0" destOrd="0" presId="urn:microsoft.com/office/officeart/2018/2/layout/IconCircleList"/>
    <dgm:cxn modelId="{6E28A0D1-F3DB-4AB1-95E8-680C14EFB4D9}" type="presParOf" srcId="{4CE77C6A-7440-4440-8B09-7E20DC1622EF}" destId="{32BF417D-AB65-4719-8257-8883575721D2}" srcOrd="0" destOrd="0" presId="urn:microsoft.com/office/officeart/2018/2/layout/IconCircleList"/>
    <dgm:cxn modelId="{B0FC7409-B56E-4896-BC77-2E973CA1D2AB}" type="presParOf" srcId="{32BF417D-AB65-4719-8257-8883575721D2}" destId="{657A92A2-E9BB-407D-9E13-1CE61B0921AE}" srcOrd="0" destOrd="0" presId="urn:microsoft.com/office/officeart/2018/2/layout/IconCircleList"/>
    <dgm:cxn modelId="{42A33B61-8A54-44F7-854F-A00C95523B87}" type="presParOf" srcId="{657A92A2-E9BB-407D-9E13-1CE61B0921AE}" destId="{2BE753A7-62B5-418E-95F7-5CAF64EBBB82}" srcOrd="0" destOrd="0" presId="urn:microsoft.com/office/officeart/2018/2/layout/IconCircleList"/>
    <dgm:cxn modelId="{5D18399C-0856-42AF-BB8F-C87B88AAF3F4}" type="presParOf" srcId="{657A92A2-E9BB-407D-9E13-1CE61B0921AE}" destId="{BAE2F3E8-E355-4921-AA99-2AFD89D955D9}" srcOrd="1" destOrd="0" presId="urn:microsoft.com/office/officeart/2018/2/layout/IconCircleList"/>
    <dgm:cxn modelId="{D47CDBFA-37F4-4F4E-98FD-D8E3787F687B}" type="presParOf" srcId="{657A92A2-E9BB-407D-9E13-1CE61B0921AE}" destId="{5C22EBB6-F1FE-4A90-BA0B-D84E7B6804CA}" srcOrd="2" destOrd="0" presId="urn:microsoft.com/office/officeart/2018/2/layout/IconCircleList"/>
    <dgm:cxn modelId="{62825A0C-4073-41E6-9B86-EFAFBC0376C5}" type="presParOf" srcId="{657A92A2-E9BB-407D-9E13-1CE61B0921AE}" destId="{7625B85E-6AD2-4071-9347-3190E820AACA}" srcOrd="3" destOrd="0" presId="urn:microsoft.com/office/officeart/2018/2/layout/IconCircleList"/>
    <dgm:cxn modelId="{45C84986-401A-47B1-A30A-C3CD642D720B}" type="presParOf" srcId="{32BF417D-AB65-4719-8257-8883575721D2}" destId="{81A3C5B4-F0C7-4204-A54D-2BF4ABF950FF}" srcOrd="1" destOrd="0" presId="urn:microsoft.com/office/officeart/2018/2/layout/IconCircleList"/>
    <dgm:cxn modelId="{6B8581F7-3E28-4594-9FDC-2D72988428E2}" type="presParOf" srcId="{32BF417D-AB65-4719-8257-8883575721D2}" destId="{81E95B76-EE6B-4C19-B1B6-D61AEAEA7D92}" srcOrd="2" destOrd="0" presId="urn:microsoft.com/office/officeart/2018/2/layout/IconCircleList"/>
    <dgm:cxn modelId="{87773BA4-7FD9-4CD2-BD18-14F658ECE142}" type="presParOf" srcId="{81E95B76-EE6B-4C19-B1B6-D61AEAEA7D92}" destId="{1C23B601-4609-4824-9C5F-C19D848F0E6A}" srcOrd="0" destOrd="0" presId="urn:microsoft.com/office/officeart/2018/2/layout/IconCircleList"/>
    <dgm:cxn modelId="{600761C3-9572-40EE-B3C4-8D6AC631B234}" type="presParOf" srcId="{81E95B76-EE6B-4C19-B1B6-D61AEAEA7D92}" destId="{EE816C0C-0CE8-4FD0-AA3E-320BBB75090B}" srcOrd="1" destOrd="0" presId="urn:microsoft.com/office/officeart/2018/2/layout/IconCircleList"/>
    <dgm:cxn modelId="{649E421F-7DFF-496B-A6A1-5F1C47D62216}" type="presParOf" srcId="{81E95B76-EE6B-4C19-B1B6-D61AEAEA7D92}" destId="{179C38C0-B677-47EC-898F-8B7F3451DED3}" srcOrd="2" destOrd="0" presId="urn:microsoft.com/office/officeart/2018/2/layout/IconCircleList"/>
    <dgm:cxn modelId="{66430DBF-532C-4D78-8ED8-4930481DD33D}" type="presParOf" srcId="{81E95B76-EE6B-4C19-B1B6-D61AEAEA7D92}" destId="{BDE0C5F6-2500-470E-8626-547E263D3365}" srcOrd="3" destOrd="0" presId="urn:microsoft.com/office/officeart/2018/2/layout/IconCircleList"/>
    <dgm:cxn modelId="{789F7F51-703B-4233-8A0B-C8F02E8C0B91}" type="presParOf" srcId="{32BF417D-AB65-4719-8257-8883575721D2}" destId="{11EE3ABF-E219-4DBA-8DB8-B14F48A8C66B}" srcOrd="3" destOrd="0" presId="urn:microsoft.com/office/officeart/2018/2/layout/IconCircleList"/>
    <dgm:cxn modelId="{B554B022-8FD9-4F3A-B83D-7D492C703A72}" type="presParOf" srcId="{32BF417D-AB65-4719-8257-8883575721D2}" destId="{E6D33FCE-4CCD-4B54-BCBC-F8913087349F}" srcOrd="4" destOrd="0" presId="urn:microsoft.com/office/officeart/2018/2/layout/IconCircleList"/>
    <dgm:cxn modelId="{6BF20D55-B6FD-4B11-AEB2-DAB578C0E020}" type="presParOf" srcId="{E6D33FCE-4CCD-4B54-BCBC-F8913087349F}" destId="{172F4F3A-B4AC-42C2-995B-6B925966BDA0}" srcOrd="0" destOrd="0" presId="urn:microsoft.com/office/officeart/2018/2/layout/IconCircleList"/>
    <dgm:cxn modelId="{A917F866-BEDC-40CA-8271-1FC80814C3D9}" type="presParOf" srcId="{E6D33FCE-4CCD-4B54-BCBC-F8913087349F}" destId="{B5EF2C49-7B6F-4474-B1E6-9FF67B6AA0CB}" srcOrd="1" destOrd="0" presId="urn:microsoft.com/office/officeart/2018/2/layout/IconCircleList"/>
    <dgm:cxn modelId="{E728F609-57CB-4293-9F53-84B191014450}" type="presParOf" srcId="{E6D33FCE-4CCD-4B54-BCBC-F8913087349F}" destId="{2633FFD1-9CE5-4E94-B96B-F723E91708AB}" srcOrd="2" destOrd="0" presId="urn:microsoft.com/office/officeart/2018/2/layout/IconCircleList"/>
    <dgm:cxn modelId="{FFA8DCD0-F4CD-4416-8DFC-78EA09296A11}" type="presParOf" srcId="{E6D33FCE-4CCD-4B54-BCBC-F8913087349F}" destId="{EF6C0400-A79F-4522-95F2-91E26DA9662F}" srcOrd="3" destOrd="0" presId="urn:microsoft.com/office/officeart/2018/2/layout/IconCircleList"/>
    <dgm:cxn modelId="{DB9D420A-83D8-4CB0-8B55-91F024295651}" type="presParOf" srcId="{32BF417D-AB65-4719-8257-8883575721D2}" destId="{1CCABAB4-5967-4BA3-8AA3-8EE0CCE261E6}" srcOrd="5" destOrd="0" presId="urn:microsoft.com/office/officeart/2018/2/layout/IconCircleList"/>
    <dgm:cxn modelId="{A77A5C83-4F3B-4B36-9A25-0D2740C8907B}" type="presParOf" srcId="{32BF417D-AB65-4719-8257-8883575721D2}" destId="{C8EFA1EB-6882-4AD1-BCFE-BA0739275AAD}" srcOrd="6" destOrd="0" presId="urn:microsoft.com/office/officeart/2018/2/layout/IconCircleList"/>
    <dgm:cxn modelId="{341033BD-38C7-45C5-B174-15CF2B5CE1A0}" type="presParOf" srcId="{C8EFA1EB-6882-4AD1-BCFE-BA0739275AAD}" destId="{E45F58BD-E859-4B75-B723-B3A578736772}" srcOrd="0" destOrd="0" presId="urn:microsoft.com/office/officeart/2018/2/layout/IconCircleList"/>
    <dgm:cxn modelId="{80D69122-D25A-4718-BA32-905A1BA73509}" type="presParOf" srcId="{C8EFA1EB-6882-4AD1-BCFE-BA0739275AAD}" destId="{011E2EE5-7A7A-4494-A4A3-5E2ABB90FD84}" srcOrd="1" destOrd="0" presId="urn:microsoft.com/office/officeart/2018/2/layout/IconCircleList"/>
    <dgm:cxn modelId="{E7C71584-0875-4521-9FB5-75C390A2ED3D}" type="presParOf" srcId="{C8EFA1EB-6882-4AD1-BCFE-BA0739275AAD}" destId="{A6153872-774B-4A63-A0DD-3C3581724452}" srcOrd="2" destOrd="0" presId="urn:microsoft.com/office/officeart/2018/2/layout/IconCircleList"/>
    <dgm:cxn modelId="{4E2344A0-0FE4-4C5D-95F0-23AB02923EA4}" type="presParOf" srcId="{C8EFA1EB-6882-4AD1-BCFE-BA0739275AAD}" destId="{F79FFB85-5BA9-4F1C-9D27-D4C89EC5D5F3}" srcOrd="3" destOrd="0" presId="urn:microsoft.com/office/officeart/2018/2/layout/IconCircleList"/>
    <dgm:cxn modelId="{F82B0502-2B8C-4418-AFFA-AEAD964BB361}" type="presParOf" srcId="{32BF417D-AB65-4719-8257-8883575721D2}" destId="{2B0C060B-17B6-4AEF-A64C-3DE03218B227}" srcOrd="7" destOrd="0" presId="urn:microsoft.com/office/officeart/2018/2/layout/IconCircleList"/>
    <dgm:cxn modelId="{FDE5DAFD-1A9D-4011-AC04-A6DE7A9B1B1D}" type="presParOf" srcId="{32BF417D-AB65-4719-8257-8883575721D2}" destId="{FFD67341-9978-459B-8515-0124303FCAE3}" srcOrd="8" destOrd="0" presId="urn:microsoft.com/office/officeart/2018/2/layout/IconCircleList"/>
    <dgm:cxn modelId="{6726E509-18A1-4FBD-B3CF-0DF9BBF36CE5}" type="presParOf" srcId="{FFD67341-9978-459B-8515-0124303FCAE3}" destId="{B30B4147-7159-42D6-A9B4-6A1773A2054A}" srcOrd="0" destOrd="0" presId="urn:microsoft.com/office/officeart/2018/2/layout/IconCircleList"/>
    <dgm:cxn modelId="{CED4B100-1299-4AB2-96A1-27289B94740C}" type="presParOf" srcId="{FFD67341-9978-459B-8515-0124303FCAE3}" destId="{ACD74D53-CD9E-46B3-8ABB-44036D0EF731}" srcOrd="1" destOrd="0" presId="urn:microsoft.com/office/officeart/2018/2/layout/IconCircleList"/>
    <dgm:cxn modelId="{63BB6A8C-61B5-4D4C-9C00-00F3242EFC1E}" type="presParOf" srcId="{FFD67341-9978-459B-8515-0124303FCAE3}" destId="{BAA42F79-998A-468A-B7DE-0724E7696178}" srcOrd="2" destOrd="0" presId="urn:microsoft.com/office/officeart/2018/2/layout/IconCircleList"/>
    <dgm:cxn modelId="{C63AA045-DE11-4ED2-9005-BD3CEEDB6039}" type="presParOf" srcId="{FFD67341-9978-459B-8515-0124303FCAE3}" destId="{DB5D969F-A52B-4C1B-98C2-7DD0FA3088F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8BBF13-707B-4CEF-9159-59CAD9DEDAE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86FBDBD-A093-4AD5-8EC2-FCB9708CE1E6}">
      <dgm:prSet/>
      <dgm:spPr/>
      <dgm:t>
        <a:bodyPr/>
        <a:lstStyle/>
        <a:p>
          <a:r>
            <a:rPr lang="en-US" dirty="0"/>
            <a:t>Location – Determining a basic position</a:t>
          </a:r>
        </a:p>
      </dgm:t>
    </dgm:pt>
    <dgm:pt modelId="{AD58B57E-4107-48CB-83F4-0C3E0165D47B}" type="parTrans" cxnId="{736A6A28-D95D-43B2-B6D3-E01FDFEA6D1E}">
      <dgm:prSet/>
      <dgm:spPr/>
      <dgm:t>
        <a:bodyPr/>
        <a:lstStyle/>
        <a:p>
          <a:endParaRPr lang="en-US"/>
        </a:p>
      </dgm:t>
    </dgm:pt>
    <dgm:pt modelId="{DD6D4F9C-D337-4059-9199-D04D62A274A9}" type="sibTrans" cxnId="{736A6A28-D95D-43B2-B6D3-E01FDFEA6D1E}">
      <dgm:prSet/>
      <dgm:spPr/>
      <dgm:t>
        <a:bodyPr/>
        <a:lstStyle/>
        <a:p>
          <a:endParaRPr lang="en-US"/>
        </a:p>
      </dgm:t>
    </dgm:pt>
    <dgm:pt modelId="{62CCA3DE-3BCF-4784-BF3E-D3AEAB1A7361}">
      <dgm:prSet/>
      <dgm:spPr/>
      <dgm:t>
        <a:bodyPr/>
        <a:lstStyle/>
        <a:p>
          <a:r>
            <a:rPr lang="en-US" dirty="0"/>
            <a:t>Navigation – Getting from one location to another</a:t>
          </a:r>
        </a:p>
      </dgm:t>
    </dgm:pt>
    <dgm:pt modelId="{38B60D0A-5B8C-4F09-A24E-6DCB48B175F7}" type="parTrans" cxnId="{35C09AA9-B9BB-440A-BC2D-B433AF435F51}">
      <dgm:prSet/>
      <dgm:spPr/>
      <dgm:t>
        <a:bodyPr/>
        <a:lstStyle/>
        <a:p>
          <a:endParaRPr lang="en-US"/>
        </a:p>
      </dgm:t>
    </dgm:pt>
    <dgm:pt modelId="{69E73E04-DCBB-4CDB-9595-525E127DB316}" type="sibTrans" cxnId="{35C09AA9-B9BB-440A-BC2D-B433AF435F51}">
      <dgm:prSet/>
      <dgm:spPr/>
      <dgm:t>
        <a:bodyPr/>
        <a:lstStyle/>
        <a:p>
          <a:endParaRPr lang="en-US"/>
        </a:p>
      </dgm:t>
    </dgm:pt>
    <dgm:pt modelId="{E13DB895-4105-4C7F-B8D7-DEAB04478F68}">
      <dgm:prSet/>
      <dgm:spPr/>
      <dgm:t>
        <a:bodyPr/>
        <a:lstStyle/>
        <a:p>
          <a:r>
            <a:rPr lang="en-US" dirty="0"/>
            <a:t>Tracking – Monitoring the movement of people and things</a:t>
          </a:r>
        </a:p>
      </dgm:t>
    </dgm:pt>
    <dgm:pt modelId="{3873A419-3227-467E-B6B6-4EC9891D509D}" type="parTrans" cxnId="{95F88B8A-A9E5-4384-991A-F267BEAC8BB1}">
      <dgm:prSet/>
      <dgm:spPr/>
      <dgm:t>
        <a:bodyPr/>
        <a:lstStyle/>
        <a:p>
          <a:endParaRPr lang="en-US"/>
        </a:p>
      </dgm:t>
    </dgm:pt>
    <dgm:pt modelId="{42D8DF95-402B-47A2-BDBE-1CE43DF12333}" type="sibTrans" cxnId="{95F88B8A-A9E5-4384-991A-F267BEAC8BB1}">
      <dgm:prSet/>
      <dgm:spPr/>
      <dgm:t>
        <a:bodyPr/>
        <a:lstStyle/>
        <a:p>
          <a:endParaRPr lang="en-US"/>
        </a:p>
      </dgm:t>
    </dgm:pt>
    <dgm:pt modelId="{A07C0B3D-1156-40BE-9302-6EC8E2C0F763}">
      <dgm:prSet/>
      <dgm:spPr/>
      <dgm:t>
        <a:bodyPr/>
        <a:lstStyle/>
        <a:p>
          <a:r>
            <a:rPr lang="en-US" dirty="0"/>
            <a:t>Mapping – Creating maps of geographical locations.</a:t>
          </a:r>
        </a:p>
      </dgm:t>
    </dgm:pt>
    <dgm:pt modelId="{53BAF04B-A815-4C3B-8A8A-860F37EDB97E}" type="parTrans" cxnId="{23908F90-D557-4412-86A1-DDA20C6B41E7}">
      <dgm:prSet/>
      <dgm:spPr/>
      <dgm:t>
        <a:bodyPr/>
        <a:lstStyle/>
        <a:p>
          <a:endParaRPr lang="en-US"/>
        </a:p>
      </dgm:t>
    </dgm:pt>
    <dgm:pt modelId="{E0579D91-708C-4BE8-B6E0-F3F9CC9EFAA4}" type="sibTrans" cxnId="{23908F90-D557-4412-86A1-DDA20C6B41E7}">
      <dgm:prSet/>
      <dgm:spPr/>
      <dgm:t>
        <a:bodyPr/>
        <a:lstStyle/>
        <a:p>
          <a:endParaRPr lang="en-US"/>
        </a:p>
      </dgm:t>
    </dgm:pt>
    <dgm:pt modelId="{577250D7-CA6A-41C0-A76B-345C2EB2933A}">
      <dgm:prSet/>
      <dgm:spPr/>
      <dgm:t>
        <a:bodyPr/>
        <a:lstStyle/>
        <a:p>
          <a:r>
            <a:rPr lang="en-US" dirty="0"/>
            <a:t>Timing – Bringing precise timing to the world</a:t>
          </a:r>
        </a:p>
      </dgm:t>
    </dgm:pt>
    <dgm:pt modelId="{353A710D-A592-43B5-81C8-810B32179A8F}" type="parTrans" cxnId="{A8F271A5-4A82-466B-A728-22298B8C1561}">
      <dgm:prSet/>
      <dgm:spPr/>
      <dgm:t>
        <a:bodyPr/>
        <a:lstStyle/>
        <a:p>
          <a:endParaRPr lang="en-US"/>
        </a:p>
      </dgm:t>
    </dgm:pt>
    <dgm:pt modelId="{FE986026-8D65-4CE0-8A0B-B41E3BF8D693}" type="sibTrans" cxnId="{A8F271A5-4A82-466B-A728-22298B8C1561}">
      <dgm:prSet/>
      <dgm:spPr/>
      <dgm:t>
        <a:bodyPr/>
        <a:lstStyle/>
        <a:p>
          <a:endParaRPr lang="en-US"/>
        </a:p>
      </dgm:t>
    </dgm:pt>
    <dgm:pt modelId="{65D49327-0467-482F-9E5A-9ABBE7ACB1C0}" type="pres">
      <dgm:prSet presAssocID="{408BBF13-707B-4CEF-9159-59CAD9DEDAEB}" presName="root" presStyleCnt="0">
        <dgm:presLayoutVars>
          <dgm:dir/>
          <dgm:resizeHandles val="exact"/>
        </dgm:presLayoutVars>
      </dgm:prSet>
      <dgm:spPr/>
    </dgm:pt>
    <dgm:pt modelId="{345A86D4-A1A9-4EC7-86F9-F4896665C83E}" type="pres">
      <dgm:prSet presAssocID="{586FBDBD-A093-4AD5-8EC2-FCB9708CE1E6}" presName="compNode" presStyleCnt="0"/>
      <dgm:spPr/>
    </dgm:pt>
    <dgm:pt modelId="{0844B412-AA05-42E8-A872-46EE33B0E20D}" type="pres">
      <dgm:prSet presAssocID="{586FBDBD-A093-4AD5-8EC2-FCB9708CE1E6}" presName="bgRect" presStyleLbl="bgShp" presStyleIdx="0" presStyleCnt="5"/>
      <dgm:spPr/>
    </dgm:pt>
    <dgm:pt modelId="{FAA7B93D-4C1C-41FF-AAE5-B486173F50BC}" type="pres">
      <dgm:prSet presAssocID="{586FBDBD-A093-4AD5-8EC2-FCB9708CE1E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p compass"/>
        </a:ext>
      </dgm:extLst>
    </dgm:pt>
    <dgm:pt modelId="{D85221EC-9D79-4EF7-9D7F-AFD9BF5EC074}" type="pres">
      <dgm:prSet presAssocID="{586FBDBD-A093-4AD5-8EC2-FCB9708CE1E6}" presName="spaceRect" presStyleCnt="0"/>
      <dgm:spPr/>
    </dgm:pt>
    <dgm:pt modelId="{D8F6FB91-3402-4877-807A-1868F137D666}" type="pres">
      <dgm:prSet presAssocID="{586FBDBD-A093-4AD5-8EC2-FCB9708CE1E6}" presName="parTx" presStyleLbl="revTx" presStyleIdx="0" presStyleCnt="5" custScaleY="100939">
        <dgm:presLayoutVars>
          <dgm:chMax val="0"/>
          <dgm:chPref val="0"/>
        </dgm:presLayoutVars>
      </dgm:prSet>
      <dgm:spPr/>
    </dgm:pt>
    <dgm:pt modelId="{33E7C445-F85D-464A-8ED4-E143396A9B8C}" type="pres">
      <dgm:prSet presAssocID="{DD6D4F9C-D337-4059-9199-D04D62A274A9}" presName="sibTrans" presStyleCnt="0"/>
      <dgm:spPr/>
    </dgm:pt>
    <dgm:pt modelId="{9F6BF22F-72E9-4607-BF13-756AFD7C4B0C}" type="pres">
      <dgm:prSet presAssocID="{62CCA3DE-3BCF-4784-BF3E-D3AEAB1A7361}" presName="compNode" presStyleCnt="0"/>
      <dgm:spPr/>
    </dgm:pt>
    <dgm:pt modelId="{86C3134B-F761-4CAA-B6D0-89CE0430B1BC}" type="pres">
      <dgm:prSet presAssocID="{62CCA3DE-3BCF-4784-BF3E-D3AEAB1A7361}" presName="bgRect" presStyleLbl="bgShp" presStyleIdx="1" presStyleCnt="5"/>
      <dgm:spPr/>
    </dgm:pt>
    <dgm:pt modelId="{CFC04A95-4586-4DC4-BEFE-BBEAFF041353}" type="pres">
      <dgm:prSet presAssocID="{62CCA3DE-3BCF-4784-BF3E-D3AEAB1A736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ass"/>
        </a:ext>
      </dgm:extLst>
    </dgm:pt>
    <dgm:pt modelId="{32343B4E-285B-4D15-A3DC-82DD487CDF99}" type="pres">
      <dgm:prSet presAssocID="{62CCA3DE-3BCF-4784-BF3E-D3AEAB1A7361}" presName="spaceRect" presStyleCnt="0"/>
      <dgm:spPr/>
    </dgm:pt>
    <dgm:pt modelId="{5854D6B2-F7C7-4817-84B9-36AD41C6480A}" type="pres">
      <dgm:prSet presAssocID="{62CCA3DE-3BCF-4784-BF3E-D3AEAB1A7361}" presName="parTx" presStyleLbl="revTx" presStyleIdx="1" presStyleCnt="5">
        <dgm:presLayoutVars>
          <dgm:chMax val="0"/>
          <dgm:chPref val="0"/>
        </dgm:presLayoutVars>
      </dgm:prSet>
      <dgm:spPr/>
    </dgm:pt>
    <dgm:pt modelId="{B26E0D3C-4579-4CC6-B403-9EE60C42FC9F}" type="pres">
      <dgm:prSet presAssocID="{69E73E04-DCBB-4CDB-9595-525E127DB316}" presName="sibTrans" presStyleCnt="0"/>
      <dgm:spPr/>
    </dgm:pt>
    <dgm:pt modelId="{5CB79DB3-D80B-4B6D-9E13-46C179D45B69}" type="pres">
      <dgm:prSet presAssocID="{E13DB895-4105-4C7F-B8D7-DEAB04478F68}" presName="compNode" presStyleCnt="0"/>
      <dgm:spPr/>
    </dgm:pt>
    <dgm:pt modelId="{A8A8FD58-EC76-4FC5-AACA-E4A0014DDA1D}" type="pres">
      <dgm:prSet presAssocID="{E13DB895-4105-4C7F-B8D7-DEAB04478F68}" presName="bgRect" presStyleLbl="bgShp" presStyleIdx="2" presStyleCnt="5"/>
      <dgm:spPr/>
    </dgm:pt>
    <dgm:pt modelId="{E599E604-E31F-4276-8634-5EEA3DDB983A}" type="pres">
      <dgm:prSet presAssocID="{E13DB895-4105-4C7F-B8D7-DEAB04478F6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curity Camera Sign"/>
        </a:ext>
      </dgm:extLst>
    </dgm:pt>
    <dgm:pt modelId="{5C3ABE5E-F9AA-49D3-AAC0-D86097FE7CB4}" type="pres">
      <dgm:prSet presAssocID="{E13DB895-4105-4C7F-B8D7-DEAB04478F68}" presName="spaceRect" presStyleCnt="0"/>
      <dgm:spPr/>
    </dgm:pt>
    <dgm:pt modelId="{37BB74BA-AFC1-4FF4-888C-92EACDA6423B}" type="pres">
      <dgm:prSet presAssocID="{E13DB895-4105-4C7F-B8D7-DEAB04478F68}" presName="parTx" presStyleLbl="revTx" presStyleIdx="2" presStyleCnt="5">
        <dgm:presLayoutVars>
          <dgm:chMax val="0"/>
          <dgm:chPref val="0"/>
        </dgm:presLayoutVars>
      </dgm:prSet>
      <dgm:spPr/>
    </dgm:pt>
    <dgm:pt modelId="{1BCC914F-957D-42B6-8898-382CB6E2B121}" type="pres">
      <dgm:prSet presAssocID="{42D8DF95-402B-47A2-BDBE-1CE43DF12333}" presName="sibTrans" presStyleCnt="0"/>
      <dgm:spPr/>
    </dgm:pt>
    <dgm:pt modelId="{728035A1-BF00-4505-B262-8AA886235828}" type="pres">
      <dgm:prSet presAssocID="{A07C0B3D-1156-40BE-9302-6EC8E2C0F763}" presName="compNode" presStyleCnt="0"/>
      <dgm:spPr/>
    </dgm:pt>
    <dgm:pt modelId="{DF9EC726-85F7-47CD-8827-0F6725FD9F9C}" type="pres">
      <dgm:prSet presAssocID="{A07C0B3D-1156-40BE-9302-6EC8E2C0F763}" presName="bgRect" presStyleLbl="bgShp" presStyleIdx="3" presStyleCnt="5"/>
      <dgm:spPr/>
    </dgm:pt>
    <dgm:pt modelId="{72888023-68E0-4A23-86C6-D9CE7ABF6337}" type="pres">
      <dgm:prSet presAssocID="{A07C0B3D-1156-40BE-9302-6EC8E2C0F76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p with pin"/>
        </a:ext>
      </dgm:extLst>
    </dgm:pt>
    <dgm:pt modelId="{5789C246-B8EF-408A-A414-931CAD7FD1AA}" type="pres">
      <dgm:prSet presAssocID="{A07C0B3D-1156-40BE-9302-6EC8E2C0F763}" presName="spaceRect" presStyleCnt="0"/>
      <dgm:spPr/>
    </dgm:pt>
    <dgm:pt modelId="{17273939-5D2B-471E-B05B-DF09A820CFF5}" type="pres">
      <dgm:prSet presAssocID="{A07C0B3D-1156-40BE-9302-6EC8E2C0F763}" presName="parTx" presStyleLbl="revTx" presStyleIdx="3" presStyleCnt="5">
        <dgm:presLayoutVars>
          <dgm:chMax val="0"/>
          <dgm:chPref val="0"/>
        </dgm:presLayoutVars>
      </dgm:prSet>
      <dgm:spPr/>
    </dgm:pt>
    <dgm:pt modelId="{37F46351-3F0B-4025-9359-282A745C6A9F}" type="pres">
      <dgm:prSet presAssocID="{E0579D91-708C-4BE8-B6E0-F3F9CC9EFAA4}" presName="sibTrans" presStyleCnt="0"/>
      <dgm:spPr/>
    </dgm:pt>
    <dgm:pt modelId="{0C34D49E-BE15-449D-9C5A-AB7D4FD73138}" type="pres">
      <dgm:prSet presAssocID="{577250D7-CA6A-41C0-A76B-345C2EB2933A}" presName="compNode" presStyleCnt="0"/>
      <dgm:spPr/>
    </dgm:pt>
    <dgm:pt modelId="{248394B7-CBB8-426C-9439-088BD45F1FE7}" type="pres">
      <dgm:prSet presAssocID="{577250D7-CA6A-41C0-A76B-345C2EB2933A}" presName="bgRect" presStyleLbl="bgShp" presStyleIdx="4" presStyleCnt="5"/>
      <dgm:spPr/>
    </dgm:pt>
    <dgm:pt modelId="{799B39B4-A273-4047-9A7B-7B9BD9716B6B}" type="pres">
      <dgm:prSet presAssocID="{577250D7-CA6A-41C0-A76B-345C2EB293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A3B5E819-4DFC-47E1-8BCD-A12ECC376CBE}" type="pres">
      <dgm:prSet presAssocID="{577250D7-CA6A-41C0-A76B-345C2EB2933A}" presName="spaceRect" presStyleCnt="0"/>
      <dgm:spPr/>
    </dgm:pt>
    <dgm:pt modelId="{A42B83D3-C03A-4CF1-B5CC-69E7A5136FE1}" type="pres">
      <dgm:prSet presAssocID="{577250D7-CA6A-41C0-A76B-345C2EB2933A}" presName="parTx" presStyleLbl="revTx" presStyleIdx="4" presStyleCnt="5">
        <dgm:presLayoutVars>
          <dgm:chMax val="0"/>
          <dgm:chPref val="0"/>
        </dgm:presLayoutVars>
      </dgm:prSet>
      <dgm:spPr/>
    </dgm:pt>
  </dgm:ptLst>
  <dgm:cxnLst>
    <dgm:cxn modelId="{736A6A28-D95D-43B2-B6D3-E01FDFEA6D1E}" srcId="{408BBF13-707B-4CEF-9159-59CAD9DEDAEB}" destId="{586FBDBD-A093-4AD5-8EC2-FCB9708CE1E6}" srcOrd="0" destOrd="0" parTransId="{AD58B57E-4107-48CB-83F4-0C3E0165D47B}" sibTransId="{DD6D4F9C-D337-4059-9199-D04D62A274A9}"/>
    <dgm:cxn modelId="{8D443747-A9C9-40C9-B4E8-9750D000D469}" type="presOf" srcId="{408BBF13-707B-4CEF-9159-59CAD9DEDAEB}" destId="{65D49327-0467-482F-9E5A-9ABBE7ACB1C0}" srcOrd="0" destOrd="0" presId="urn:microsoft.com/office/officeart/2018/2/layout/IconVerticalSolidList"/>
    <dgm:cxn modelId="{09F8124D-ACB0-4CCE-B1AC-0774C525CE59}" type="presOf" srcId="{62CCA3DE-3BCF-4784-BF3E-D3AEAB1A7361}" destId="{5854D6B2-F7C7-4817-84B9-36AD41C6480A}" srcOrd="0" destOrd="0" presId="urn:microsoft.com/office/officeart/2018/2/layout/IconVerticalSolidList"/>
    <dgm:cxn modelId="{FE862850-6328-4D21-8805-AF0D5621AB6D}" type="presOf" srcId="{A07C0B3D-1156-40BE-9302-6EC8E2C0F763}" destId="{17273939-5D2B-471E-B05B-DF09A820CFF5}" srcOrd="0" destOrd="0" presId="urn:microsoft.com/office/officeart/2018/2/layout/IconVerticalSolidList"/>
    <dgm:cxn modelId="{95F88B8A-A9E5-4384-991A-F267BEAC8BB1}" srcId="{408BBF13-707B-4CEF-9159-59CAD9DEDAEB}" destId="{E13DB895-4105-4C7F-B8D7-DEAB04478F68}" srcOrd="2" destOrd="0" parTransId="{3873A419-3227-467E-B6B6-4EC9891D509D}" sibTransId="{42D8DF95-402B-47A2-BDBE-1CE43DF12333}"/>
    <dgm:cxn modelId="{23908F90-D557-4412-86A1-DDA20C6B41E7}" srcId="{408BBF13-707B-4CEF-9159-59CAD9DEDAEB}" destId="{A07C0B3D-1156-40BE-9302-6EC8E2C0F763}" srcOrd="3" destOrd="0" parTransId="{53BAF04B-A815-4C3B-8A8A-860F37EDB97E}" sibTransId="{E0579D91-708C-4BE8-B6E0-F3F9CC9EFAA4}"/>
    <dgm:cxn modelId="{5C046C94-B6B2-4030-9F52-8AA05559058A}" type="presOf" srcId="{586FBDBD-A093-4AD5-8EC2-FCB9708CE1E6}" destId="{D8F6FB91-3402-4877-807A-1868F137D666}" srcOrd="0" destOrd="0" presId="urn:microsoft.com/office/officeart/2018/2/layout/IconVerticalSolidList"/>
    <dgm:cxn modelId="{A8F271A5-4A82-466B-A728-22298B8C1561}" srcId="{408BBF13-707B-4CEF-9159-59CAD9DEDAEB}" destId="{577250D7-CA6A-41C0-A76B-345C2EB2933A}" srcOrd="4" destOrd="0" parTransId="{353A710D-A592-43B5-81C8-810B32179A8F}" sibTransId="{FE986026-8D65-4CE0-8A0B-B41E3BF8D693}"/>
    <dgm:cxn modelId="{35C09AA9-B9BB-440A-BC2D-B433AF435F51}" srcId="{408BBF13-707B-4CEF-9159-59CAD9DEDAEB}" destId="{62CCA3DE-3BCF-4784-BF3E-D3AEAB1A7361}" srcOrd="1" destOrd="0" parTransId="{38B60D0A-5B8C-4F09-A24E-6DCB48B175F7}" sibTransId="{69E73E04-DCBB-4CDB-9595-525E127DB316}"/>
    <dgm:cxn modelId="{1D97D4D4-FA4E-4C2E-94A8-C17F540D164F}" type="presOf" srcId="{E13DB895-4105-4C7F-B8D7-DEAB04478F68}" destId="{37BB74BA-AFC1-4FF4-888C-92EACDA6423B}" srcOrd="0" destOrd="0" presId="urn:microsoft.com/office/officeart/2018/2/layout/IconVerticalSolidList"/>
    <dgm:cxn modelId="{955294E8-C6C7-4E4E-A073-21559AD479B2}" type="presOf" srcId="{577250D7-CA6A-41C0-A76B-345C2EB2933A}" destId="{A42B83D3-C03A-4CF1-B5CC-69E7A5136FE1}" srcOrd="0" destOrd="0" presId="urn:microsoft.com/office/officeart/2018/2/layout/IconVerticalSolidList"/>
    <dgm:cxn modelId="{FD8C55E5-0A8D-4ECD-8F77-C3F4396AE00A}" type="presParOf" srcId="{65D49327-0467-482F-9E5A-9ABBE7ACB1C0}" destId="{345A86D4-A1A9-4EC7-86F9-F4896665C83E}" srcOrd="0" destOrd="0" presId="urn:microsoft.com/office/officeart/2018/2/layout/IconVerticalSolidList"/>
    <dgm:cxn modelId="{438DB382-DDDD-4E81-B679-006846F5727A}" type="presParOf" srcId="{345A86D4-A1A9-4EC7-86F9-F4896665C83E}" destId="{0844B412-AA05-42E8-A872-46EE33B0E20D}" srcOrd="0" destOrd="0" presId="urn:microsoft.com/office/officeart/2018/2/layout/IconVerticalSolidList"/>
    <dgm:cxn modelId="{616794F7-D6D8-42D2-8561-A1EC84A7CF72}" type="presParOf" srcId="{345A86D4-A1A9-4EC7-86F9-F4896665C83E}" destId="{FAA7B93D-4C1C-41FF-AAE5-B486173F50BC}" srcOrd="1" destOrd="0" presId="urn:microsoft.com/office/officeart/2018/2/layout/IconVerticalSolidList"/>
    <dgm:cxn modelId="{01244618-6C82-4F4B-AAFD-2DE1A90779D8}" type="presParOf" srcId="{345A86D4-A1A9-4EC7-86F9-F4896665C83E}" destId="{D85221EC-9D79-4EF7-9D7F-AFD9BF5EC074}" srcOrd="2" destOrd="0" presId="urn:microsoft.com/office/officeart/2018/2/layout/IconVerticalSolidList"/>
    <dgm:cxn modelId="{AB5A0148-6B31-43E5-9909-2639CBB210F1}" type="presParOf" srcId="{345A86D4-A1A9-4EC7-86F9-F4896665C83E}" destId="{D8F6FB91-3402-4877-807A-1868F137D666}" srcOrd="3" destOrd="0" presId="urn:microsoft.com/office/officeart/2018/2/layout/IconVerticalSolidList"/>
    <dgm:cxn modelId="{AC231A2D-A87F-48BC-A1A7-E746E296CE82}" type="presParOf" srcId="{65D49327-0467-482F-9E5A-9ABBE7ACB1C0}" destId="{33E7C445-F85D-464A-8ED4-E143396A9B8C}" srcOrd="1" destOrd="0" presId="urn:microsoft.com/office/officeart/2018/2/layout/IconVerticalSolidList"/>
    <dgm:cxn modelId="{B3D3A956-BA0D-4EA9-9D1C-915392BBB4A3}" type="presParOf" srcId="{65D49327-0467-482F-9E5A-9ABBE7ACB1C0}" destId="{9F6BF22F-72E9-4607-BF13-756AFD7C4B0C}" srcOrd="2" destOrd="0" presId="urn:microsoft.com/office/officeart/2018/2/layout/IconVerticalSolidList"/>
    <dgm:cxn modelId="{CAE5AB4F-0950-47B5-96D3-034AE19A2397}" type="presParOf" srcId="{9F6BF22F-72E9-4607-BF13-756AFD7C4B0C}" destId="{86C3134B-F761-4CAA-B6D0-89CE0430B1BC}" srcOrd="0" destOrd="0" presId="urn:microsoft.com/office/officeart/2018/2/layout/IconVerticalSolidList"/>
    <dgm:cxn modelId="{C313D99C-250A-4EEE-B82A-6CEDDC55B0FF}" type="presParOf" srcId="{9F6BF22F-72E9-4607-BF13-756AFD7C4B0C}" destId="{CFC04A95-4586-4DC4-BEFE-BBEAFF041353}" srcOrd="1" destOrd="0" presId="urn:microsoft.com/office/officeart/2018/2/layout/IconVerticalSolidList"/>
    <dgm:cxn modelId="{DDA2CDF2-4EDF-47F8-A7BF-F7283DB33EB1}" type="presParOf" srcId="{9F6BF22F-72E9-4607-BF13-756AFD7C4B0C}" destId="{32343B4E-285B-4D15-A3DC-82DD487CDF99}" srcOrd="2" destOrd="0" presId="urn:microsoft.com/office/officeart/2018/2/layout/IconVerticalSolidList"/>
    <dgm:cxn modelId="{1B5607FB-72CE-41F1-BCCF-01D2D57C8B3D}" type="presParOf" srcId="{9F6BF22F-72E9-4607-BF13-756AFD7C4B0C}" destId="{5854D6B2-F7C7-4817-84B9-36AD41C6480A}" srcOrd="3" destOrd="0" presId="urn:microsoft.com/office/officeart/2018/2/layout/IconVerticalSolidList"/>
    <dgm:cxn modelId="{8569B02A-1942-4AAE-BCB2-D489DC13D36E}" type="presParOf" srcId="{65D49327-0467-482F-9E5A-9ABBE7ACB1C0}" destId="{B26E0D3C-4579-4CC6-B403-9EE60C42FC9F}" srcOrd="3" destOrd="0" presId="urn:microsoft.com/office/officeart/2018/2/layout/IconVerticalSolidList"/>
    <dgm:cxn modelId="{2ADA38D5-1255-47C5-9D52-450D4C880D3B}" type="presParOf" srcId="{65D49327-0467-482F-9E5A-9ABBE7ACB1C0}" destId="{5CB79DB3-D80B-4B6D-9E13-46C179D45B69}" srcOrd="4" destOrd="0" presId="urn:microsoft.com/office/officeart/2018/2/layout/IconVerticalSolidList"/>
    <dgm:cxn modelId="{EE6A965D-A8C6-4869-89EB-D0064F208CBA}" type="presParOf" srcId="{5CB79DB3-D80B-4B6D-9E13-46C179D45B69}" destId="{A8A8FD58-EC76-4FC5-AACA-E4A0014DDA1D}" srcOrd="0" destOrd="0" presId="urn:microsoft.com/office/officeart/2018/2/layout/IconVerticalSolidList"/>
    <dgm:cxn modelId="{AF680002-2813-46C2-8A77-596A3A727DCE}" type="presParOf" srcId="{5CB79DB3-D80B-4B6D-9E13-46C179D45B69}" destId="{E599E604-E31F-4276-8634-5EEA3DDB983A}" srcOrd="1" destOrd="0" presId="urn:microsoft.com/office/officeart/2018/2/layout/IconVerticalSolidList"/>
    <dgm:cxn modelId="{AC41FEFD-5311-4FDD-8D13-852351B7EB22}" type="presParOf" srcId="{5CB79DB3-D80B-4B6D-9E13-46C179D45B69}" destId="{5C3ABE5E-F9AA-49D3-AAC0-D86097FE7CB4}" srcOrd="2" destOrd="0" presId="urn:microsoft.com/office/officeart/2018/2/layout/IconVerticalSolidList"/>
    <dgm:cxn modelId="{FC168300-8F78-4144-882D-FF8FC6F0E89B}" type="presParOf" srcId="{5CB79DB3-D80B-4B6D-9E13-46C179D45B69}" destId="{37BB74BA-AFC1-4FF4-888C-92EACDA6423B}" srcOrd="3" destOrd="0" presId="urn:microsoft.com/office/officeart/2018/2/layout/IconVerticalSolidList"/>
    <dgm:cxn modelId="{4D40C50A-CAF5-4600-887E-7AC98BBD74C2}" type="presParOf" srcId="{65D49327-0467-482F-9E5A-9ABBE7ACB1C0}" destId="{1BCC914F-957D-42B6-8898-382CB6E2B121}" srcOrd="5" destOrd="0" presId="urn:microsoft.com/office/officeart/2018/2/layout/IconVerticalSolidList"/>
    <dgm:cxn modelId="{D5123D72-7993-4E3A-81A3-1559B1BA3A52}" type="presParOf" srcId="{65D49327-0467-482F-9E5A-9ABBE7ACB1C0}" destId="{728035A1-BF00-4505-B262-8AA886235828}" srcOrd="6" destOrd="0" presId="urn:microsoft.com/office/officeart/2018/2/layout/IconVerticalSolidList"/>
    <dgm:cxn modelId="{78A27A5A-AF6A-4AFD-BCED-E2A42D411BA5}" type="presParOf" srcId="{728035A1-BF00-4505-B262-8AA886235828}" destId="{DF9EC726-85F7-47CD-8827-0F6725FD9F9C}" srcOrd="0" destOrd="0" presId="urn:microsoft.com/office/officeart/2018/2/layout/IconVerticalSolidList"/>
    <dgm:cxn modelId="{4489F5FF-293C-4510-8C6F-8D421E3B9A6F}" type="presParOf" srcId="{728035A1-BF00-4505-B262-8AA886235828}" destId="{72888023-68E0-4A23-86C6-D9CE7ABF6337}" srcOrd="1" destOrd="0" presId="urn:microsoft.com/office/officeart/2018/2/layout/IconVerticalSolidList"/>
    <dgm:cxn modelId="{5D6C09FD-0FB1-4FC6-B8A6-5AF5863A687D}" type="presParOf" srcId="{728035A1-BF00-4505-B262-8AA886235828}" destId="{5789C246-B8EF-408A-A414-931CAD7FD1AA}" srcOrd="2" destOrd="0" presId="urn:microsoft.com/office/officeart/2018/2/layout/IconVerticalSolidList"/>
    <dgm:cxn modelId="{3FA3406E-74E4-43FD-9A78-CBA30F419B98}" type="presParOf" srcId="{728035A1-BF00-4505-B262-8AA886235828}" destId="{17273939-5D2B-471E-B05B-DF09A820CFF5}" srcOrd="3" destOrd="0" presId="urn:microsoft.com/office/officeart/2018/2/layout/IconVerticalSolidList"/>
    <dgm:cxn modelId="{5505CAAD-09F3-41B7-927B-948DB50C460A}" type="presParOf" srcId="{65D49327-0467-482F-9E5A-9ABBE7ACB1C0}" destId="{37F46351-3F0B-4025-9359-282A745C6A9F}" srcOrd="7" destOrd="0" presId="urn:microsoft.com/office/officeart/2018/2/layout/IconVerticalSolidList"/>
    <dgm:cxn modelId="{22B1790C-7F05-4AFF-AF34-A5264A536756}" type="presParOf" srcId="{65D49327-0467-482F-9E5A-9ABBE7ACB1C0}" destId="{0C34D49E-BE15-449D-9C5A-AB7D4FD73138}" srcOrd="8" destOrd="0" presId="urn:microsoft.com/office/officeart/2018/2/layout/IconVerticalSolidList"/>
    <dgm:cxn modelId="{F3767402-592A-4B12-8A9B-AFBEECFBA8A1}" type="presParOf" srcId="{0C34D49E-BE15-449D-9C5A-AB7D4FD73138}" destId="{248394B7-CBB8-426C-9439-088BD45F1FE7}" srcOrd="0" destOrd="0" presId="urn:microsoft.com/office/officeart/2018/2/layout/IconVerticalSolidList"/>
    <dgm:cxn modelId="{6528675D-ECFB-4C7E-97E8-92569F22961A}" type="presParOf" srcId="{0C34D49E-BE15-449D-9C5A-AB7D4FD73138}" destId="{799B39B4-A273-4047-9A7B-7B9BD9716B6B}" srcOrd="1" destOrd="0" presId="urn:microsoft.com/office/officeart/2018/2/layout/IconVerticalSolidList"/>
    <dgm:cxn modelId="{0F8AA954-8D23-4D3D-8D42-847F120F50A0}" type="presParOf" srcId="{0C34D49E-BE15-449D-9C5A-AB7D4FD73138}" destId="{A3B5E819-4DFC-47E1-8BCD-A12ECC376CBE}" srcOrd="2" destOrd="0" presId="urn:microsoft.com/office/officeart/2018/2/layout/IconVerticalSolidList"/>
    <dgm:cxn modelId="{9D41BFCD-2117-4855-A80B-7C85CB8F5455}" type="presParOf" srcId="{0C34D49E-BE15-449D-9C5A-AB7D4FD73138}" destId="{A42B83D3-C03A-4CF1-B5CC-69E7A5136FE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B5B18C-F168-4D8B-BDDA-35CFC53507BE}"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en-US"/>
        </a:p>
      </dgm:t>
    </dgm:pt>
    <dgm:pt modelId="{0E88C30C-C35F-41A0-BBD8-4FC16FA8F6D7}">
      <dgm:prSet custT="1"/>
      <dgm:spPr/>
      <dgm:t>
        <a:bodyPr/>
        <a:lstStyle/>
        <a:p>
          <a:r>
            <a:rPr lang="en-CA" sz="2800" dirty="0">
              <a:latin typeface="Times New Roman" panose="02020603050405020304" pitchFamily="18" charset="0"/>
              <a:cs typeface="Times New Roman" panose="02020603050405020304" pitchFamily="18" charset="0"/>
            </a:rPr>
            <a:t>When there would be any fall detected by the system, it will use its camera to upload pictures on the cloud.</a:t>
          </a:r>
          <a:endParaRPr lang="en-US" sz="2800" dirty="0">
            <a:latin typeface="Times New Roman" panose="02020603050405020304" pitchFamily="18" charset="0"/>
            <a:cs typeface="Times New Roman" panose="02020603050405020304" pitchFamily="18" charset="0"/>
          </a:endParaRPr>
        </a:p>
      </dgm:t>
    </dgm:pt>
    <dgm:pt modelId="{0B87292D-E677-4F5E-9A5E-414CD054BDFC}" type="parTrans" cxnId="{5B6C7DF1-58DF-4756-A143-698E07D15827}">
      <dgm:prSet/>
      <dgm:spPr/>
      <dgm:t>
        <a:bodyPr/>
        <a:lstStyle/>
        <a:p>
          <a:endParaRPr lang="en-US"/>
        </a:p>
      </dgm:t>
    </dgm:pt>
    <dgm:pt modelId="{057360D3-7E7E-43B1-B7C4-0B8B440DC2C5}" type="sibTrans" cxnId="{5B6C7DF1-58DF-4756-A143-698E07D15827}">
      <dgm:prSet/>
      <dgm:spPr/>
      <dgm:t>
        <a:bodyPr/>
        <a:lstStyle/>
        <a:p>
          <a:endParaRPr lang="en-US"/>
        </a:p>
      </dgm:t>
    </dgm:pt>
    <dgm:pt modelId="{4B538C6A-FA7F-42D6-B029-9F87EEC1ECF2}">
      <dgm:prSet/>
      <dgm:spPr/>
      <dgm:t>
        <a:bodyPr/>
        <a:lstStyle/>
        <a:p>
          <a:r>
            <a:rPr lang="en-CA">
              <a:latin typeface="Times New Roman" panose="02020603050405020304" pitchFamily="18" charset="0"/>
              <a:cs typeface="Times New Roman" panose="02020603050405020304" pitchFamily="18" charset="0"/>
            </a:rPr>
            <a:t>It will upload pictures on the BLYNK cloud and using BLYNK app the care-taker can see those images.</a:t>
          </a:r>
          <a:endParaRPr lang="en-US">
            <a:latin typeface="Times New Roman" panose="02020603050405020304" pitchFamily="18" charset="0"/>
            <a:cs typeface="Times New Roman" panose="02020603050405020304" pitchFamily="18" charset="0"/>
          </a:endParaRPr>
        </a:p>
      </dgm:t>
    </dgm:pt>
    <dgm:pt modelId="{5BE87A86-C96B-4CC1-A2A2-981DD03405FA}" type="parTrans" cxnId="{C0596D06-D39B-412C-9770-7927699ED63E}">
      <dgm:prSet/>
      <dgm:spPr/>
      <dgm:t>
        <a:bodyPr/>
        <a:lstStyle/>
        <a:p>
          <a:endParaRPr lang="en-US"/>
        </a:p>
      </dgm:t>
    </dgm:pt>
    <dgm:pt modelId="{0CD5AFFB-53F7-4827-8454-2431C4E6BE30}" type="sibTrans" cxnId="{C0596D06-D39B-412C-9770-7927699ED63E}">
      <dgm:prSet/>
      <dgm:spPr/>
      <dgm:t>
        <a:bodyPr/>
        <a:lstStyle/>
        <a:p>
          <a:endParaRPr lang="en-US"/>
        </a:p>
      </dgm:t>
    </dgm:pt>
    <dgm:pt modelId="{DC91560A-7AEB-4294-9CD3-8684AF65D60F}" type="pres">
      <dgm:prSet presAssocID="{94B5B18C-F168-4D8B-BDDA-35CFC53507BE}" presName="linear" presStyleCnt="0">
        <dgm:presLayoutVars>
          <dgm:animLvl val="lvl"/>
          <dgm:resizeHandles val="exact"/>
        </dgm:presLayoutVars>
      </dgm:prSet>
      <dgm:spPr/>
    </dgm:pt>
    <dgm:pt modelId="{2C5D022F-F867-4C4D-A411-F3F9FB40445E}" type="pres">
      <dgm:prSet presAssocID="{0E88C30C-C35F-41A0-BBD8-4FC16FA8F6D7}" presName="parentText" presStyleLbl="node1" presStyleIdx="0" presStyleCnt="2">
        <dgm:presLayoutVars>
          <dgm:chMax val="0"/>
          <dgm:bulletEnabled val="1"/>
        </dgm:presLayoutVars>
      </dgm:prSet>
      <dgm:spPr/>
    </dgm:pt>
    <dgm:pt modelId="{F2541D04-B67E-45A2-948E-629F3B7EDAA3}" type="pres">
      <dgm:prSet presAssocID="{057360D3-7E7E-43B1-B7C4-0B8B440DC2C5}" presName="spacer" presStyleCnt="0"/>
      <dgm:spPr/>
    </dgm:pt>
    <dgm:pt modelId="{67DE8FC7-A997-4899-941E-99A2AE7CCE23}" type="pres">
      <dgm:prSet presAssocID="{4B538C6A-FA7F-42D6-B029-9F87EEC1ECF2}" presName="parentText" presStyleLbl="node1" presStyleIdx="1" presStyleCnt="2">
        <dgm:presLayoutVars>
          <dgm:chMax val="0"/>
          <dgm:bulletEnabled val="1"/>
        </dgm:presLayoutVars>
      </dgm:prSet>
      <dgm:spPr/>
    </dgm:pt>
  </dgm:ptLst>
  <dgm:cxnLst>
    <dgm:cxn modelId="{C0596D06-D39B-412C-9770-7927699ED63E}" srcId="{94B5B18C-F168-4D8B-BDDA-35CFC53507BE}" destId="{4B538C6A-FA7F-42D6-B029-9F87EEC1ECF2}" srcOrd="1" destOrd="0" parTransId="{5BE87A86-C96B-4CC1-A2A2-981DD03405FA}" sibTransId="{0CD5AFFB-53F7-4827-8454-2431C4E6BE30}"/>
    <dgm:cxn modelId="{0A3FCC1F-34BC-4B1E-B954-FBDEFD5435D9}" type="presOf" srcId="{4B538C6A-FA7F-42D6-B029-9F87EEC1ECF2}" destId="{67DE8FC7-A997-4899-941E-99A2AE7CCE23}" srcOrd="0" destOrd="0" presId="urn:microsoft.com/office/officeart/2005/8/layout/vList2"/>
    <dgm:cxn modelId="{6E2A69A1-F6EC-4025-9EAF-46DA4C1FC14A}" type="presOf" srcId="{0E88C30C-C35F-41A0-BBD8-4FC16FA8F6D7}" destId="{2C5D022F-F867-4C4D-A411-F3F9FB40445E}" srcOrd="0" destOrd="0" presId="urn:microsoft.com/office/officeart/2005/8/layout/vList2"/>
    <dgm:cxn modelId="{6AFB81D4-5092-4DCD-9AB4-F31B68739CE2}" type="presOf" srcId="{94B5B18C-F168-4D8B-BDDA-35CFC53507BE}" destId="{DC91560A-7AEB-4294-9CD3-8684AF65D60F}" srcOrd="0" destOrd="0" presId="urn:microsoft.com/office/officeart/2005/8/layout/vList2"/>
    <dgm:cxn modelId="{5B6C7DF1-58DF-4756-A143-698E07D15827}" srcId="{94B5B18C-F168-4D8B-BDDA-35CFC53507BE}" destId="{0E88C30C-C35F-41A0-BBD8-4FC16FA8F6D7}" srcOrd="0" destOrd="0" parTransId="{0B87292D-E677-4F5E-9A5E-414CD054BDFC}" sibTransId="{057360D3-7E7E-43B1-B7C4-0B8B440DC2C5}"/>
    <dgm:cxn modelId="{CAE7AEE6-2054-435C-B410-6587BDF3F196}" type="presParOf" srcId="{DC91560A-7AEB-4294-9CD3-8684AF65D60F}" destId="{2C5D022F-F867-4C4D-A411-F3F9FB40445E}" srcOrd="0" destOrd="0" presId="urn:microsoft.com/office/officeart/2005/8/layout/vList2"/>
    <dgm:cxn modelId="{9322986B-C179-489A-BE50-BDE2E582FAC5}" type="presParOf" srcId="{DC91560A-7AEB-4294-9CD3-8684AF65D60F}" destId="{F2541D04-B67E-45A2-948E-629F3B7EDAA3}" srcOrd="1" destOrd="0" presId="urn:microsoft.com/office/officeart/2005/8/layout/vList2"/>
    <dgm:cxn modelId="{C1151401-2C4E-4C76-BC2E-E08F7BA26A3C}" type="presParOf" srcId="{DC91560A-7AEB-4294-9CD3-8684AF65D60F}" destId="{67DE8FC7-A997-4899-941E-99A2AE7CCE23}"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753A7-62B5-418E-95F7-5CAF64EBBB82}">
      <dsp:nvSpPr>
        <dsp:cNvPr id="0" name=""/>
        <dsp:cNvSpPr/>
      </dsp:nvSpPr>
      <dsp:spPr>
        <a:xfrm>
          <a:off x="76087" y="990642"/>
          <a:ext cx="1043699" cy="104369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E2F3E8-E355-4921-AA99-2AFD89D955D9}">
      <dsp:nvSpPr>
        <dsp:cNvPr id="0" name=""/>
        <dsp:cNvSpPr/>
      </dsp:nvSpPr>
      <dsp:spPr>
        <a:xfrm>
          <a:off x="295264" y="1209819"/>
          <a:ext cx="605345" cy="6053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25B85E-6AD2-4071-9347-3190E820AACA}">
      <dsp:nvSpPr>
        <dsp:cNvPr id="0" name=""/>
        <dsp:cNvSpPr/>
      </dsp:nvSpPr>
      <dsp:spPr>
        <a:xfrm>
          <a:off x="1343437" y="990642"/>
          <a:ext cx="2460149" cy="1043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0" i="0" kern="1200"/>
            <a:t>This sensor is used for Sleep Tracking</a:t>
          </a:r>
          <a:endParaRPr lang="en-US" sz="1800" kern="1200"/>
        </a:p>
      </dsp:txBody>
      <dsp:txXfrm>
        <a:off x="1343437" y="990642"/>
        <a:ext cx="2460149" cy="1043699"/>
      </dsp:txXfrm>
    </dsp:sp>
    <dsp:sp modelId="{1C23B601-4609-4824-9C5F-C19D848F0E6A}">
      <dsp:nvSpPr>
        <dsp:cNvPr id="0" name=""/>
        <dsp:cNvSpPr/>
      </dsp:nvSpPr>
      <dsp:spPr>
        <a:xfrm>
          <a:off x="4232249" y="990642"/>
          <a:ext cx="1043699" cy="10436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816C0C-0CE8-4FD0-AA3E-320BBB75090B}">
      <dsp:nvSpPr>
        <dsp:cNvPr id="0" name=""/>
        <dsp:cNvSpPr/>
      </dsp:nvSpPr>
      <dsp:spPr>
        <a:xfrm>
          <a:off x="4451426" y="1209819"/>
          <a:ext cx="605345" cy="6053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E0C5F6-2500-470E-8626-547E263D3365}">
      <dsp:nvSpPr>
        <dsp:cNvPr id="0" name=""/>
        <dsp:cNvSpPr/>
      </dsp:nvSpPr>
      <dsp:spPr>
        <a:xfrm>
          <a:off x="5499599" y="990642"/>
          <a:ext cx="2460149" cy="1043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0" i="0" kern="1200"/>
            <a:t>This sensor is used for Anxiety monitoring</a:t>
          </a:r>
          <a:endParaRPr lang="en-US" sz="1800" kern="1200"/>
        </a:p>
      </dsp:txBody>
      <dsp:txXfrm>
        <a:off x="5499599" y="990642"/>
        <a:ext cx="2460149" cy="1043699"/>
      </dsp:txXfrm>
    </dsp:sp>
    <dsp:sp modelId="{172F4F3A-B4AC-42C2-995B-6B925966BDA0}">
      <dsp:nvSpPr>
        <dsp:cNvPr id="0" name=""/>
        <dsp:cNvSpPr/>
      </dsp:nvSpPr>
      <dsp:spPr>
        <a:xfrm>
          <a:off x="8388411" y="990642"/>
          <a:ext cx="1043699" cy="10436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EF2C49-7B6F-4474-B1E6-9FF67B6AA0CB}">
      <dsp:nvSpPr>
        <dsp:cNvPr id="0" name=""/>
        <dsp:cNvSpPr/>
      </dsp:nvSpPr>
      <dsp:spPr>
        <a:xfrm>
          <a:off x="8607588" y="1209819"/>
          <a:ext cx="605345" cy="6053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6C0400-A79F-4522-95F2-91E26DA9662F}">
      <dsp:nvSpPr>
        <dsp:cNvPr id="0" name=""/>
        <dsp:cNvSpPr/>
      </dsp:nvSpPr>
      <dsp:spPr>
        <a:xfrm>
          <a:off x="9655761" y="990642"/>
          <a:ext cx="2460149" cy="1043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0" i="0" kern="1200"/>
            <a:t>This sensor is used in remote patient monitoring or alarm system</a:t>
          </a:r>
          <a:endParaRPr lang="en-US" sz="1800" kern="1200"/>
        </a:p>
      </dsp:txBody>
      <dsp:txXfrm>
        <a:off x="9655761" y="990642"/>
        <a:ext cx="2460149" cy="1043699"/>
      </dsp:txXfrm>
    </dsp:sp>
    <dsp:sp modelId="{E45F58BD-E859-4B75-B723-B3A578736772}">
      <dsp:nvSpPr>
        <dsp:cNvPr id="0" name=""/>
        <dsp:cNvSpPr/>
      </dsp:nvSpPr>
      <dsp:spPr>
        <a:xfrm>
          <a:off x="76087" y="2867687"/>
          <a:ext cx="1043699" cy="104369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1E2EE5-7A7A-4494-A4A3-5E2ABB90FD84}">
      <dsp:nvSpPr>
        <dsp:cNvPr id="0" name=""/>
        <dsp:cNvSpPr/>
      </dsp:nvSpPr>
      <dsp:spPr>
        <a:xfrm>
          <a:off x="295264" y="3086864"/>
          <a:ext cx="605345" cy="6053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9FFB85-5BA9-4F1C-9D27-D4C89EC5D5F3}">
      <dsp:nvSpPr>
        <dsp:cNvPr id="0" name=""/>
        <dsp:cNvSpPr/>
      </dsp:nvSpPr>
      <dsp:spPr>
        <a:xfrm>
          <a:off x="1343437" y="2867687"/>
          <a:ext cx="2460149" cy="1043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0" i="0" kern="1200"/>
            <a:t>This sensor is used in Health bands</a:t>
          </a:r>
          <a:endParaRPr lang="en-US" sz="1800" kern="1200"/>
        </a:p>
      </dsp:txBody>
      <dsp:txXfrm>
        <a:off x="1343437" y="2867687"/>
        <a:ext cx="2460149" cy="1043699"/>
      </dsp:txXfrm>
    </dsp:sp>
    <dsp:sp modelId="{B30B4147-7159-42D6-A9B4-6A1773A2054A}">
      <dsp:nvSpPr>
        <dsp:cNvPr id="0" name=""/>
        <dsp:cNvSpPr/>
      </dsp:nvSpPr>
      <dsp:spPr>
        <a:xfrm>
          <a:off x="4232249" y="2867687"/>
          <a:ext cx="1043699" cy="1043699"/>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D74D53-CD9E-46B3-8ABB-44036D0EF731}">
      <dsp:nvSpPr>
        <dsp:cNvPr id="0" name=""/>
        <dsp:cNvSpPr/>
      </dsp:nvSpPr>
      <dsp:spPr>
        <a:xfrm>
          <a:off x="4451426" y="3086864"/>
          <a:ext cx="605345" cy="6053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5D969F-A52B-4C1B-98C2-7DD0FA3088FC}">
      <dsp:nvSpPr>
        <dsp:cNvPr id="0" name=""/>
        <dsp:cNvSpPr/>
      </dsp:nvSpPr>
      <dsp:spPr>
        <a:xfrm>
          <a:off x="5499599" y="2867687"/>
          <a:ext cx="2460149" cy="1043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0" i="0" kern="1200"/>
            <a:t>This sensor is used in complex gaming consoles</a:t>
          </a:r>
          <a:endParaRPr lang="en-US" sz="1800" kern="1200"/>
        </a:p>
      </dsp:txBody>
      <dsp:txXfrm>
        <a:off x="5499599" y="2867687"/>
        <a:ext cx="2460149" cy="10436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4B412-AA05-42E8-A872-46EE33B0E20D}">
      <dsp:nvSpPr>
        <dsp:cNvPr id="0" name=""/>
        <dsp:cNvSpPr/>
      </dsp:nvSpPr>
      <dsp:spPr>
        <a:xfrm>
          <a:off x="0" y="11116"/>
          <a:ext cx="7090103" cy="11123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A7B93D-4C1C-41FF-AAE5-B486173F50BC}">
      <dsp:nvSpPr>
        <dsp:cNvPr id="0" name=""/>
        <dsp:cNvSpPr/>
      </dsp:nvSpPr>
      <dsp:spPr>
        <a:xfrm>
          <a:off x="336480" y="261391"/>
          <a:ext cx="611782" cy="6117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F6FB91-3402-4877-807A-1868F137D666}">
      <dsp:nvSpPr>
        <dsp:cNvPr id="0" name=""/>
        <dsp:cNvSpPr/>
      </dsp:nvSpPr>
      <dsp:spPr>
        <a:xfrm>
          <a:off x="1284742" y="5894"/>
          <a:ext cx="5805360" cy="1122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722" tIns="117722" rIns="117722" bIns="117722" numCol="1" spcCol="1270" anchor="ctr" anchorCtr="0">
          <a:noAutofit/>
        </a:bodyPr>
        <a:lstStyle/>
        <a:p>
          <a:pPr marL="0" lvl="0" indent="0" algn="l" defTabSz="844550">
            <a:lnSpc>
              <a:spcPct val="90000"/>
            </a:lnSpc>
            <a:spcBef>
              <a:spcPct val="0"/>
            </a:spcBef>
            <a:spcAft>
              <a:spcPct val="35000"/>
            </a:spcAft>
            <a:buNone/>
          </a:pPr>
          <a:r>
            <a:rPr lang="en-US" sz="1900" kern="1200" dirty="0"/>
            <a:t>Location – Determining a basic position</a:t>
          </a:r>
        </a:p>
      </dsp:txBody>
      <dsp:txXfrm>
        <a:off x="1284742" y="5894"/>
        <a:ext cx="5805360" cy="1122776"/>
      </dsp:txXfrm>
    </dsp:sp>
    <dsp:sp modelId="{86C3134B-F761-4CAA-B6D0-89CE0430B1BC}">
      <dsp:nvSpPr>
        <dsp:cNvPr id="0" name=""/>
        <dsp:cNvSpPr/>
      </dsp:nvSpPr>
      <dsp:spPr>
        <a:xfrm>
          <a:off x="0" y="1406753"/>
          <a:ext cx="7090103" cy="11123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C04A95-4586-4DC4-BEFE-BBEAFF041353}">
      <dsp:nvSpPr>
        <dsp:cNvPr id="0" name=""/>
        <dsp:cNvSpPr/>
      </dsp:nvSpPr>
      <dsp:spPr>
        <a:xfrm>
          <a:off x="336480" y="1657027"/>
          <a:ext cx="611782" cy="6117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54D6B2-F7C7-4817-84B9-36AD41C6480A}">
      <dsp:nvSpPr>
        <dsp:cNvPr id="0" name=""/>
        <dsp:cNvSpPr/>
      </dsp:nvSpPr>
      <dsp:spPr>
        <a:xfrm>
          <a:off x="1284742" y="1406753"/>
          <a:ext cx="5805360" cy="1112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722" tIns="117722" rIns="117722" bIns="117722" numCol="1" spcCol="1270" anchor="ctr" anchorCtr="0">
          <a:noAutofit/>
        </a:bodyPr>
        <a:lstStyle/>
        <a:p>
          <a:pPr marL="0" lvl="0" indent="0" algn="l" defTabSz="844550">
            <a:lnSpc>
              <a:spcPct val="90000"/>
            </a:lnSpc>
            <a:spcBef>
              <a:spcPct val="0"/>
            </a:spcBef>
            <a:spcAft>
              <a:spcPct val="35000"/>
            </a:spcAft>
            <a:buNone/>
          </a:pPr>
          <a:r>
            <a:rPr lang="en-US" sz="1900" kern="1200" dirty="0"/>
            <a:t>Navigation – Getting from one location to another</a:t>
          </a:r>
        </a:p>
      </dsp:txBody>
      <dsp:txXfrm>
        <a:off x="1284742" y="1406753"/>
        <a:ext cx="5805360" cy="1112331"/>
      </dsp:txXfrm>
    </dsp:sp>
    <dsp:sp modelId="{A8A8FD58-EC76-4FC5-AACA-E4A0014DDA1D}">
      <dsp:nvSpPr>
        <dsp:cNvPr id="0" name=""/>
        <dsp:cNvSpPr/>
      </dsp:nvSpPr>
      <dsp:spPr>
        <a:xfrm>
          <a:off x="0" y="2797167"/>
          <a:ext cx="7090103" cy="11123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99E604-E31F-4276-8634-5EEA3DDB983A}">
      <dsp:nvSpPr>
        <dsp:cNvPr id="0" name=""/>
        <dsp:cNvSpPr/>
      </dsp:nvSpPr>
      <dsp:spPr>
        <a:xfrm>
          <a:off x="336480" y="3047442"/>
          <a:ext cx="611782" cy="6117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BB74BA-AFC1-4FF4-888C-92EACDA6423B}">
      <dsp:nvSpPr>
        <dsp:cNvPr id="0" name=""/>
        <dsp:cNvSpPr/>
      </dsp:nvSpPr>
      <dsp:spPr>
        <a:xfrm>
          <a:off x="1284742" y="2797167"/>
          <a:ext cx="5805360" cy="1112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722" tIns="117722" rIns="117722" bIns="117722" numCol="1" spcCol="1270" anchor="ctr" anchorCtr="0">
          <a:noAutofit/>
        </a:bodyPr>
        <a:lstStyle/>
        <a:p>
          <a:pPr marL="0" lvl="0" indent="0" algn="l" defTabSz="844550">
            <a:lnSpc>
              <a:spcPct val="90000"/>
            </a:lnSpc>
            <a:spcBef>
              <a:spcPct val="0"/>
            </a:spcBef>
            <a:spcAft>
              <a:spcPct val="35000"/>
            </a:spcAft>
            <a:buNone/>
          </a:pPr>
          <a:r>
            <a:rPr lang="en-US" sz="1900" kern="1200" dirty="0"/>
            <a:t>Tracking – Monitoring the movement of people and things</a:t>
          </a:r>
        </a:p>
      </dsp:txBody>
      <dsp:txXfrm>
        <a:off x="1284742" y="2797167"/>
        <a:ext cx="5805360" cy="1112331"/>
      </dsp:txXfrm>
    </dsp:sp>
    <dsp:sp modelId="{DF9EC726-85F7-47CD-8827-0F6725FD9F9C}">
      <dsp:nvSpPr>
        <dsp:cNvPr id="0" name=""/>
        <dsp:cNvSpPr/>
      </dsp:nvSpPr>
      <dsp:spPr>
        <a:xfrm>
          <a:off x="0" y="4187581"/>
          <a:ext cx="7090103" cy="11123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888023-68E0-4A23-86C6-D9CE7ABF6337}">
      <dsp:nvSpPr>
        <dsp:cNvPr id="0" name=""/>
        <dsp:cNvSpPr/>
      </dsp:nvSpPr>
      <dsp:spPr>
        <a:xfrm>
          <a:off x="336480" y="4437856"/>
          <a:ext cx="611782" cy="6117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273939-5D2B-471E-B05B-DF09A820CFF5}">
      <dsp:nvSpPr>
        <dsp:cNvPr id="0" name=""/>
        <dsp:cNvSpPr/>
      </dsp:nvSpPr>
      <dsp:spPr>
        <a:xfrm>
          <a:off x="1284742" y="4187581"/>
          <a:ext cx="5805360" cy="1112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722" tIns="117722" rIns="117722" bIns="117722" numCol="1" spcCol="1270" anchor="ctr" anchorCtr="0">
          <a:noAutofit/>
        </a:bodyPr>
        <a:lstStyle/>
        <a:p>
          <a:pPr marL="0" lvl="0" indent="0" algn="l" defTabSz="844550">
            <a:lnSpc>
              <a:spcPct val="90000"/>
            </a:lnSpc>
            <a:spcBef>
              <a:spcPct val="0"/>
            </a:spcBef>
            <a:spcAft>
              <a:spcPct val="35000"/>
            </a:spcAft>
            <a:buNone/>
          </a:pPr>
          <a:r>
            <a:rPr lang="en-US" sz="1900" kern="1200" dirty="0"/>
            <a:t>Mapping – Creating maps of geographical locations.</a:t>
          </a:r>
        </a:p>
      </dsp:txBody>
      <dsp:txXfrm>
        <a:off x="1284742" y="4187581"/>
        <a:ext cx="5805360" cy="1112331"/>
      </dsp:txXfrm>
    </dsp:sp>
    <dsp:sp modelId="{248394B7-CBB8-426C-9439-088BD45F1FE7}">
      <dsp:nvSpPr>
        <dsp:cNvPr id="0" name=""/>
        <dsp:cNvSpPr/>
      </dsp:nvSpPr>
      <dsp:spPr>
        <a:xfrm>
          <a:off x="0" y="5577996"/>
          <a:ext cx="7090103" cy="11123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9B39B4-A273-4047-9A7B-7B9BD9716B6B}">
      <dsp:nvSpPr>
        <dsp:cNvPr id="0" name=""/>
        <dsp:cNvSpPr/>
      </dsp:nvSpPr>
      <dsp:spPr>
        <a:xfrm>
          <a:off x="336480" y="5828270"/>
          <a:ext cx="611782" cy="61178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2B83D3-C03A-4CF1-B5CC-69E7A5136FE1}">
      <dsp:nvSpPr>
        <dsp:cNvPr id="0" name=""/>
        <dsp:cNvSpPr/>
      </dsp:nvSpPr>
      <dsp:spPr>
        <a:xfrm>
          <a:off x="1284742" y="5577996"/>
          <a:ext cx="5805360" cy="1112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722" tIns="117722" rIns="117722" bIns="117722" numCol="1" spcCol="1270" anchor="ctr" anchorCtr="0">
          <a:noAutofit/>
        </a:bodyPr>
        <a:lstStyle/>
        <a:p>
          <a:pPr marL="0" lvl="0" indent="0" algn="l" defTabSz="844550">
            <a:lnSpc>
              <a:spcPct val="90000"/>
            </a:lnSpc>
            <a:spcBef>
              <a:spcPct val="0"/>
            </a:spcBef>
            <a:spcAft>
              <a:spcPct val="35000"/>
            </a:spcAft>
            <a:buNone/>
          </a:pPr>
          <a:r>
            <a:rPr lang="en-US" sz="1900" kern="1200" dirty="0"/>
            <a:t>Timing – Bringing precise timing to the world</a:t>
          </a:r>
        </a:p>
      </dsp:txBody>
      <dsp:txXfrm>
        <a:off x="1284742" y="5577996"/>
        <a:ext cx="5805360" cy="11123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5D022F-F867-4C4D-A411-F3F9FB40445E}">
      <dsp:nvSpPr>
        <dsp:cNvPr id="0" name=""/>
        <dsp:cNvSpPr/>
      </dsp:nvSpPr>
      <dsp:spPr>
        <a:xfrm>
          <a:off x="0" y="9652"/>
          <a:ext cx="5015483" cy="19000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CA" sz="2800" kern="1200" dirty="0">
              <a:latin typeface="Times New Roman" panose="02020603050405020304" pitchFamily="18" charset="0"/>
              <a:cs typeface="Times New Roman" panose="02020603050405020304" pitchFamily="18" charset="0"/>
            </a:rPr>
            <a:t>When there would be any fall detected by the system, it will use its camera to upload pictures on the cloud.</a:t>
          </a:r>
          <a:endParaRPr lang="en-US" sz="2800" kern="1200" dirty="0">
            <a:latin typeface="Times New Roman" panose="02020603050405020304" pitchFamily="18" charset="0"/>
            <a:cs typeface="Times New Roman" panose="02020603050405020304" pitchFamily="18" charset="0"/>
          </a:endParaRPr>
        </a:p>
      </dsp:txBody>
      <dsp:txXfrm>
        <a:off x="92754" y="102406"/>
        <a:ext cx="4829975" cy="1714572"/>
      </dsp:txXfrm>
    </dsp:sp>
    <dsp:sp modelId="{67DE8FC7-A997-4899-941E-99A2AE7CCE23}">
      <dsp:nvSpPr>
        <dsp:cNvPr id="0" name=""/>
        <dsp:cNvSpPr/>
      </dsp:nvSpPr>
      <dsp:spPr>
        <a:xfrm>
          <a:off x="0" y="1990373"/>
          <a:ext cx="5015483" cy="19000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CA" sz="2800" kern="1200">
              <a:latin typeface="Times New Roman" panose="02020603050405020304" pitchFamily="18" charset="0"/>
              <a:cs typeface="Times New Roman" panose="02020603050405020304" pitchFamily="18" charset="0"/>
            </a:rPr>
            <a:t>It will upload pictures on the BLYNK cloud and using BLYNK app the care-taker can see those images.</a:t>
          </a:r>
          <a:endParaRPr lang="en-US" sz="2800" kern="1200">
            <a:latin typeface="Times New Roman" panose="02020603050405020304" pitchFamily="18" charset="0"/>
            <a:cs typeface="Times New Roman" panose="02020603050405020304" pitchFamily="18" charset="0"/>
          </a:endParaRPr>
        </a:p>
      </dsp:txBody>
      <dsp:txXfrm>
        <a:off x="92754" y="2083127"/>
        <a:ext cx="4829975" cy="171457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652CD-2B44-4E7C-A855-818B59984B71}" type="datetimeFigureOut">
              <a:rPr lang="en-CA" smtClean="0"/>
              <a:t>2021-08-12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20071-B17A-4446-99F1-E2C6D0A7E481}" type="slidenum">
              <a:rPr lang="en-CA" smtClean="0"/>
              <a:t>‹#›</a:t>
            </a:fld>
            <a:endParaRPr lang="en-CA"/>
          </a:p>
        </p:txBody>
      </p:sp>
    </p:spTree>
    <p:extLst>
      <p:ext uri="{BB962C8B-B14F-4D97-AF65-F5344CB8AC3E}">
        <p14:creationId xmlns:p14="http://schemas.microsoft.com/office/powerpoint/2010/main" val="193695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1331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2832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7287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5087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8092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5119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6995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2121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3861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9220071-B17A-4446-99F1-E2C6D0A7E481}" type="slidenum">
              <a:rPr lang="en-CA" smtClean="0"/>
              <a:t>40</a:t>
            </a:fld>
            <a:endParaRPr lang="en-CA"/>
          </a:p>
        </p:txBody>
      </p:sp>
    </p:spTree>
    <p:extLst>
      <p:ext uri="{BB962C8B-B14F-4D97-AF65-F5344CB8AC3E}">
        <p14:creationId xmlns:p14="http://schemas.microsoft.com/office/powerpoint/2010/main" val="3433217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8425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8440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1704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497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8677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8/12/2021</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70239627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8/12/2021</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70243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8/12/2021</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082110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F1D8E-E1F9-40E2-A7DA-078D8ADC6B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4677539-CFF0-4397-9CE2-A284309510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4F848A3-DAD0-41AF-AD1D-5CFE2F91E159}"/>
              </a:ext>
            </a:extLst>
          </p:cNvPr>
          <p:cNvSpPr>
            <a:spLocks noGrp="1"/>
          </p:cNvSpPr>
          <p:nvPr>
            <p:ph type="dt" sz="half" idx="10"/>
          </p:nvPr>
        </p:nvSpPr>
        <p:spPr/>
        <p:txBody>
          <a:bodyPr/>
          <a:lstStyle/>
          <a:p>
            <a:fld id="{928BA125-C5B5-428E-A583-BC213B5D4452}" type="datetimeFigureOut">
              <a:rPr lang="en-CA" smtClean="0"/>
              <a:t>2021-08-12</a:t>
            </a:fld>
            <a:endParaRPr lang="en-CA"/>
          </a:p>
        </p:txBody>
      </p:sp>
      <p:sp>
        <p:nvSpPr>
          <p:cNvPr id="5" name="Footer Placeholder 4">
            <a:extLst>
              <a:ext uri="{FF2B5EF4-FFF2-40B4-BE49-F238E27FC236}">
                <a16:creationId xmlns:a16="http://schemas.microsoft.com/office/drawing/2014/main" id="{811D39C2-030E-4BA5-B246-7DEF65F8E47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86034A9-B5DD-4B88-AC20-675B81178115}"/>
              </a:ext>
            </a:extLst>
          </p:cNvPr>
          <p:cNvSpPr>
            <a:spLocks noGrp="1"/>
          </p:cNvSpPr>
          <p:nvPr>
            <p:ph type="sldNum" sz="quarter" idx="12"/>
          </p:nvPr>
        </p:nvSpPr>
        <p:spPr/>
        <p:txBody>
          <a:bodyPr/>
          <a:lstStyle/>
          <a:p>
            <a:fld id="{1C04B258-DA6D-4D48-A66B-80E63FAF879F}" type="slidenum">
              <a:rPr lang="en-CA" smtClean="0"/>
              <a:t>‹#›</a:t>
            </a:fld>
            <a:endParaRPr lang="en-CA"/>
          </a:p>
        </p:txBody>
      </p:sp>
    </p:spTree>
    <p:extLst>
      <p:ext uri="{BB962C8B-B14F-4D97-AF65-F5344CB8AC3E}">
        <p14:creationId xmlns:p14="http://schemas.microsoft.com/office/powerpoint/2010/main" val="866623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0ADC1-134B-4A78-B8C2-E73DF9ABED9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11EB520-D358-45C5-8007-401B7487F4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70E0515-E160-49F1-A606-D6957B0E8F4D}"/>
              </a:ext>
            </a:extLst>
          </p:cNvPr>
          <p:cNvSpPr>
            <a:spLocks noGrp="1"/>
          </p:cNvSpPr>
          <p:nvPr>
            <p:ph type="dt" sz="half" idx="10"/>
          </p:nvPr>
        </p:nvSpPr>
        <p:spPr/>
        <p:txBody>
          <a:bodyPr/>
          <a:lstStyle/>
          <a:p>
            <a:fld id="{928BA125-C5B5-428E-A583-BC213B5D4452}" type="datetimeFigureOut">
              <a:rPr lang="en-CA" smtClean="0"/>
              <a:t>2021-08-12</a:t>
            </a:fld>
            <a:endParaRPr lang="en-CA"/>
          </a:p>
        </p:txBody>
      </p:sp>
      <p:sp>
        <p:nvSpPr>
          <p:cNvPr id="5" name="Footer Placeholder 4">
            <a:extLst>
              <a:ext uri="{FF2B5EF4-FFF2-40B4-BE49-F238E27FC236}">
                <a16:creationId xmlns:a16="http://schemas.microsoft.com/office/drawing/2014/main" id="{DADFE54C-E954-4049-A48C-16E19F91327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829B848-48D3-4093-BD48-E40AFB53130B}"/>
              </a:ext>
            </a:extLst>
          </p:cNvPr>
          <p:cNvSpPr>
            <a:spLocks noGrp="1"/>
          </p:cNvSpPr>
          <p:nvPr>
            <p:ph type="sldNum" sz="quarter" idx="12"/>
          </p:nvPr>
        </p:nvSpPr>
        <p:spPr/>
        <p:txBody>
          <a:bodyPr/>
          <a:lstStyle/>
          <a:p>
            <a:fld id="{1C04B258-DA6D-4D48-A66B-80E63FAF879F}" type="slidenum">
              <a:rPr lang="en-CA" smtClean="0"/>
              <a:t>‹#›</a:t>
            </a:fld>
            <a:endParaRPr lang="en-CA"/>
          </a:p>
        </p:txBody>
      </p:sp>
    </p:spTree>
    <p:extLst>
      <p:ext uri="{BB962C8B-B14F-4D97-AF65-F5344CB8AC3E}">
        <p14:creationId xmlns:p14="http://schemas.microsoft.com/office/powerpoint/2010/main" val="264154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6E5FF-F171-4FED-A7B8-217D8B1C83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271FA67E-4160-4207-B664-842ADBB5BA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3E120B-9625-40A3-BCBC-561E19382D8B}"/>
              </a:ext>
            </a:extLst>
          </p:cNvPr>
          <p:cNvSpPr>
            <a:spLocks noGrp="1"/>
          </p:cNvSpPr>
          <p:nvPr>
            <p:ph type="dt" sz="half" idx="10"/>
          </p:nvPr>
        </p:nvSpPr>
        <p:spPr/>
        <p:txBody>
          <a:bodyPr/>
          <a:lstStyle/>
          <a:p>
            <a:fld id="{928BA125-C5B5-428E-A583-BC213B5D4452}" type="datetimeFigureOut">
              <a:rPr lang="en-CA" smtClean="0"/>
              <a:t>2021-08-12</a:t>
            </a:fld>
            <a:endParaRPr lang="en-CA"/>
          </a:p>
        </p:txBody>
      </p:sp>
      <p:sp>
        <p:nvSpPr>
          <p:cNvPr id="5" name="Footer Placeholder 4">
            <a:extLst>
              <a:ext uri="{FF2B5EF4-FFF2-40B4-BE49-F238E27FC236}">
                <a16:creationId xmlns:a16="http://schemas.microsoft.com/office/drawing/2014/main" id="{9F901668-E0DC-4F3B-9EBC-06B34898EEC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A75EF0A-B619-47D8-A4E9-2D8B374A01FA}"/>
              </a:ext>
            </a:extLst>
          </p:cNvPr>
          <p:cNvSpPr>
            <a:spLocks noGrp="1"/>
          </p:cNvSpPr>
          <p:nvPr>
            <p:ph type="sldNum" sz="quarter" idx="12"/>
          </p:nvPr>
        </p:nvSpPr>
        <p:spPr/>
        <p:txBody>
          <a:bodyPr/>
          <a:lstStyle/>
          <a:p>
            <a:fld id="{1C04B258-DA6D-4D48-A66B-80E63FAF879F}" type="slidenum">
              <a:rPr lang="en-CA" smtClean="0"/>
              <a:t>‹#›</a:t>
            </a:fld>
            <a:endParaRPr lang="en-CA"/>
          </a:p>
        </p:txBody>
      </p:sp>
    </p:spTree>
    <p:extLst>
      <p:ext uri="{BB962C8B-B14F-4D97-AF65-F5344CB8AC3E}">
        <p14:creationId xmlns:p14="http://schemas.microsoft.com/office/powerpoint/2010/main" val="3115049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C9A85-9677-46EB-9934-DBD488FA642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A04AA4F-9DC2-4C6D-9AD2-A93097358E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70CBA86-13C8-4A61-A44B-FB285EE4B9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1469566C-019A-45C7-AC38-F8CDAE3BF433}"/>
              </a:ext>
            </a:extLst>
          </p:cNvPr>
          <p:cNvSpPr>
            <a:spLocks noGrp="1"/>
          </p:cNvSpPr>
          <p:nvPr>
            <p:ph type="dt" sz="half" idx="10"/>
          </p:nvPr>
        </p:nvSpPr>
        <p:spPr/>
        <p:txBody>
          <a:bodyPr/>
          <a:lstStyle/>
          <a:p>
            <a:fld id="{928BA125-C5B5-428E-A583-BC213B5D4452}" type="datetimeFigureOut">
              <a:rPr lang="en-CA" smtClean="0"/>
              <a:t>2021-08-12</a:t>
            </a:fld>
            <a:endParaRPr lang="en-CA"/>
          </a:p>
        </p:txBody>
      </p:sp>
      <p:sp>
        <p:nvSpPr>
          <p:cNvPr id="6" name="Footer Placeholder 5">
            <a:extLst>
              <a:ext uri="{FF2B5EF4-FFF2-40B4-BE49-F238E27FC236}">
                <a16:creationId xmlns:a16="http://schemas.microsoft.com/office/drawing/2014/main" id="{E42DCACE-37E7-4F88-833B-86B08ED985C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10ACA2C-37EA-481D-9EAD-52C0E539A14C}"/>
              </a:ext>
            </a:extLst>
          </p:cNvPr>
          <p:cNvSpPr>
            <a:spLocks noGrp="1"/>
          </p:cNvSpPr>
          <p:nvPr>
            <p:ph type="sldNum" sz="quarter" idx="12"/>
          </p:nvPr>
        </p:nvSpPr>
        <p:spPr/>
        <p:txBody>
          <a:bodyPr/>
          <a:lstStyle/>
          <a:p>
            <a:fld id="{1C04B258-DA6D-4D48-A66B-80E63FAF879F}" type="slidenum">
              <a:rPr lang="en-CA" smtClean="0"/>
              <a:t>‹#›</a:t>
            </a:fld>
            <a:endParaRPr lang="en-CA"/>
          </a:p>
        </p:txBody>
      </p:sp>
    </p:spTree>
    <p:extLst>
      <p:ext uri="{BB962C8B-B14F-4D97-AF65-F5344CB8AC3E}">
        <p14:creationId xmlns:p14="http://schemas.microsoft.com/office/powerpoint/2010/main" val="2804138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FF431-A221-4010-B206-E07A9A38A2CF}"/>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33E46E2-31D6-47F5-B373-103E4687C9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FB0144-6F15-49CE-8E0B-068A19F456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961C9F6-A9C3-49E9-9FC1-A2C74D1C10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8DE6C8-B1FF-47EE-9F10-AB1EB0292A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E143050-E5A2-4B83-BBE3-3DDE7808CF99}"/>
              </a:ext>
            </a:extLst>
          </p:cNvPr>
          <p:cNvSpPr>
            <a:spLocks noGrp="1"/>
          </p:cNvSpPr>
          <p:nvPr>
            <p:ph type="dt" sz="half" idx="10"/>
          </p:nvPr>
        </p:nvSpPr>
        <p:spPr/>
        <p:txBody>
          <a:bodyPr/>
          <a:lstStyle/>
          <a:p>
            <a:fld id="{928BA125-C5B5-428E-A583-BC213B5D4452}" type="datetimeFigureOut">
              <a:rPr lang="en-CA" smtClean="0"/>
              <a:t>2021-08-12</a:t>
            </a:fld>
            <a:endParaRPr lang="en-CA"/>
          </a:p>
        </p:txBody>
      </p:sp>
      <p:sp>
        <p:nvSpPr>
          <p:cNvPr id="8" name="Footer Placeholder 7">
            <a:extLst>
              <a:ext uri="{FF2B5EF4-FFF2-40B4-BE49-F238E27FC236}">
                <a16:creationId xmlns:a16="http://schemas.microsoft.com/office/drawing/2014/main" id="{2D629A62-3F75-4D57-8F70-CC7CBE51854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ED561CD3-9625-4EDB-A3AA-1A5F7887B7C3}"/>
              </a:ext>
            </a:extLst>
          </p:cNvPr>
          <p:cNvSpPr>
            <a:spLocks noGrp="1"/>
          </p:cNvSpPr>
          <p:nvPr>
            <p:ph type="sldNum" sz="quarter" idx="12"/>
          </p:nvPr>
        </p:nvSpPr>
        <p:spPr/>
        <p:txBody>
          <a:bodyPr/>
          <a:lstStyle/>
          <a:p>
            <a:fld id="{1C04B258-DA6D-4D48-A66B-80E63FAF879F}" type="slidenum">
              <a:rPr lang="en-CA" smtClean="0"/>
              <a:t>‹#›</a:t>
            </a:fld>
            <a:endParaRPr lang="en-CA"/>
          </a:p>
        </p:txBody>
      </p:sp>
    </p:spTree>
    <p:extLst>
      <p:ext uri="{BB962C8B-B14F-4D97-AF65-F5344CB8AC3E}">
        <p14:creationId xmlns:p14="http://schemas.microsoft.com/office/powerpoint/2010/main" val="22490776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DB023-D30F-4E11-A796-315A269155C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EB8F820A-F10E-440F-8E53-22BD069F6B66}"/>
              </a:ext>
            </a:extLst>
          </p:cNvPr>
          <p:cNvSpPr>
            <a:spLocks noGrp="1"/>
          </p:cNvSpPr>
          <p:nvPr>
            <p:ph type="dt" sz="half" idx="10"/>
          </p:nvPr>
        </p:nvSpPr>
        <p:spPr/>
        <p:txBody>
          <a:bodyPr/>
          <a:lstStyle/>
          <a:p>
            <a:fld id="{928BA125-C5B5-428E-A583-BC213B5D4452}" type="datetimeFigureOut">
              <a:rPr lang="en-CA" smtClean="0"/>
              <a:t>2021-08-12</a:t>
            </a:fld>
            <a:endParaRPr lang="en-CA"/>
          </a:p>
        </p:txBody>
      </p:sp>
      <p:sp>
        <p:nvSpPr>
          <p:cNvPr id="4" name="Footer Placeholder 3">
            <a:extLst>
              <a:ext uri="{FF2B5EF4-FFF2-40B4-BE49-F238E27FC236}">
                <a16:creationId xmlns:a16="http://schemas.microsoft.com/office/drawing/2014/main" id="{28293DDB-FD55-498E-A4DA-6DB153939228}"/>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AC073E51-1306-4F9E-BA53-51A80BC1BAD6}"/>
              </a:ext>
            </a:extLst>
          </p:cNvPr>
          <p:cNvSpPr>
            <a:spLocks noGrp="1"/>
          </p:cNvSpPr>
          <p:nvPr>
            <p:ph type="sldNum" sz="quarter" idx="12"/>
          </p:nvPr>
        </p:nvSpPr>
        <p:spPr/>
        <p:txBody>
          <a:bodyPr/>
          <a:lstStyle/>
          <a:p>
            <a:fld id="{1C04B258-DA6D-4D48-A66B-80E63FAF879F}" type="slidenum">
              <a:rPr lang="en-CA" smtClean="0"/>
              <a:t>‹#›</a:t>
            </a:fld>
            <a:endParaRPr lang="en-CA"/>
          </a:p>
        </p:txBody>
      </p:sp>
    </p:spTree>
    <p:extLst>
      <p:ext uri="{BB962C8B-B14F-4D97-AF65-F5344CB8AC3E}">
        <p14:creationId xmlns:p14="http://schemas.microsoft.com/office/powerpoint/2010/main" val="642165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C59994-20A3-4E6B-8913-D0ECC8900511}"/>
              </a:ext>
            </a:extLst>
          </p:cNvPr>
          <p:cNvSpPr>
            <a:spLocks noGrp="1"/>
          </p:cNvSpPr>
          <p:nvPr>
            <p:ph type="dt" sz="half" idx="10"/>
          </p:nvPr>
        </p:nvSpPr>
        <p:spPr/>
        <p:txBody>
          <a:bodyPr/>
          <a:lstStyle/>
          <a:p>
            <a:fld id="{928BA125-C5B5-428E-A583-BC213B5D4452}" type="datetimeFigureOut">
              <a:rPr lang="en-CA" smtClean="0"/>
              <a:t>2021-08-12</a:t>
            </a:fld>
            <a:endParaRPr lang="en-CA"/>
          </a:p>
        </p:txBody>
      </p:sp>
      <p:sp>
        <p:nvSpPr>
          <p:cNvPr id="3" name="Footer Placeholder 2">
            <a:extLst>
              <a:ext uri="{FF2B5EF4-FFF2-40B4-BE49-F238E27FC236}">
                <a16:creationId xmlns:a16="http://schemas.microsoft.com/office/drawing/2014/main" id="{A4057C0F-E864-4B20-A218-BD30E3C7712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D92BCB1-1C43-4FC0-84F4-46D1EF49B1BF}"/>
              </a:ext>
            </a:extLst>
          </p:cNvPr>
          <p:cNvSpPr>
            <a:spLocks noGrp="1"/>
          </p:cNvSpPr>
          <p:nvPr>
            <p:ph type="sldNum" sz="quarter" idx="12"/>
          </p:nvPr>
        </p:nvSpPr>
        <p:spPr/>
        <p:txBody>
          <a:bodyPr/>
          <a:lstStyle/>
          <a:p>
            <a:fld id="{1C04B258-DA6D-4D48-A66B-80E63FAF879F}" type="slidenum">
              <a:rPr lang="en-CA" smtClean="0"/>
              <a:t>‹#›</a:t>
            </a:fld>
            <a:endParaRPr lang="en-CA"/>
          </a:p>
        </p:txBody>
      </p:sp>
    </p:spTree>
    <p:extLst>
      <p:ext uri="{BB962C8B-B14F-4D97-AF65-F5344CB8AC3E}">
        <p14:creationId xmlns:p14="http://schemas.microsoft.com/office/powerpoint/2010/main" val="15350508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74110-8035-444C-818F-B7911565D0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22E44D4-179F-474A-B21B-51ABF23783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10CECB2-ACEE-4722-A0D0-22FD28C682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8AEDE6-FD4F-4B2F-9388-76C797DEA746}"/>
              </a:ext>
            </a:extLst>
          </p:cNvPr>
          <p:cNvSpPr>
            <a:spLocks noGrp="1"/>
          </p:cNvSpPr>
          <p:nvPr>
            <p:ph type="dt" sz="half" idx="10"/>
          </p:nvPr>
        </p:nvSpPr>
        <p:spPr/>
        <p:txBody>
          <a:bodyPr/>
          <a:lstStyle/>
          <a:p>
            <a:fld id="{928BA125-C5B5-428E-A583-BC213B5D4452}" type="datetimeFigureOut">
              <a:rPr lang="en-CA" smtClean="0"/>
              <a:t>2021-08-12</a:t>
            </a:fld>
            <a:endParaRPr lang="en-CA"/>
          </a:p>
        </p:txBody>
      </p:sp>
      <p:sp>
        <p:nvSpPr>
          <p:cNvPr id="6" name="Footer Placeholder 5">
            <a:extLst>
              <a:ext uri="{FF2B5EF4-FFF2-40B4-BE49-F238E27FC236}">
                <a16:creationId xmlns:a16="http://schemas.microsoft.com/office/drawing/2014/main" id="{DAE0257C-C6A3-44AB-B1BE-C3BB57FE7A9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6577E4F-B81A-407C-9354-46F0C5617E1C}"/>
              </a:ext>
            </a:extLst>
          </p:cNvPr>
          <p:cNvSpPr>
            <a:spLocks noGrp="1"/>
          </p:cNvSpPr>
          <p:nvPr>
            <p:ph type="sldNum" sz="quarter" idx="12"/>
          </p:nvPr>
        </p:nvSpPr>
        <p:spPr/>
        <p:txBody>
          <a:bodyPr/>
          <a:lstStyle/>
          <a:p>
            <a:fld id="{1C04B258-DA6D-4D48-A66B-80E63FAF879F}" type="slidenum">
              <a:rPr lang="en-CA" smtClean="0"/>
              <a:t>‹#›</a:t>
            </a:fld>
            <a:endParaRPr lang="en-CA"/>
          </a:p>
        </p:txBody>
      </p:sp>
    </p:spTree>
    <p:extLst>
      <p:ext uri="{BB962C8B-B14F-4D97-AF65-F5344CB8AC3E}">
        <p14:creationId xmlns:p14="http://schemas.microsoft.com/office/powerpoint/2010/main" val="3096726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8/12/2021</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1494943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F42CD-6BD7-42F0-AA50-7C3CB05C9E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5007336-5E82-4BA6-8FA6-72C434D27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4684A5A-93E7-4DBE-862C-BC914AC31A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448320-23F0-4389-B359-1005905ADE3A}"/>
              </a:ext>
            </a:extLst>
          </p:cNvPr>
          <p:cNvSpPr>
            <a:spLocks noGrp="1"/>
          </p:cNvSpPr>
          <p:nvPr>
            <p:ph type="dt" sz="half" idx="10"/>
          </p:nvPr>
        </p:nvSpPr>
        <p:spPr/>
        <p:txBody>
          <a:bodyPr/>
          <a:lstStyle/>
          <a:p>
            <a:fld id="{928BA125-C5B5-428E-A583-BC213B5D4452}" type="datetimeFigureOut">
              <a:rPr lang="en-CA" smtClean="0"/>
              <a:t>2021-08-12</a:t>
            </a:fld>
            <a:endParaRPr lang="en-CA"/>
          </a:p>
        </p:txBody>
      </p:sp>
      <p:sp>
        <p:nvSpPr>
          <p:cNvPr id="6" name="Footer Placeholder 5">
            <a:extLst>
              <a:ext uri="{FF2B5EF4-FFF2-40B4-BE49-F238E27FC236}">
                <a16:creationId xmlns:a16="http://schemas.microsoft.com/office/drawing/2014/main" id="{7EF5A2A6-C619-4951-8AC6-5915F211D49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892658-8841-44DF-B05B-C1EB31A1A0B5}"/>
              </a:ext>
            </a:extLst>
          </p:cNvPr>
          <p:cNvSpPr>
            <a:spLocks noGrp="1"/>
          </p:cNvSpPr>
          <p:nvPr>
            <p:ph type="sldNum" sz="quarter" idx="12"/>
          </p:nvPr>
        </p:nvSpPr>
        <p:spPr/>
        <p:txBody>
          <a:bodyPr/>
          <a:lstStyle/>
          <a:p>
            <a:fld id="{1C04B258-DA6D-4D48-A66B-80E63FAF879F}" type="slidenum">
              <a:rPr lang="en-CA" smtClean="0"/>
              <a:t>‹#›</a:t>
            </a:fld>
            <a:endParaRPr lang="en-CA"/>
          </a:p>
        </p:txBody>
      </p:sp>
    </p:spTree>
    <p:extLst>
      <p:ext uri="{BB962C8B-B14F-4D97-AF65-F5344CB8AC3E}">
        <p14:creationId xmlns:p14="http://schemas.microsoft.com/office/powerpoint/2010/main" val="17222680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3420-1578-4FEE-B74D-09C485949791}"/>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6E7E023-2EFF-409E-9E8B-5AE022CA21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A765E6A-AC2D-4B25-B117-5B34B8815B22}"/>
              </a:ext>
            </a:extLst>
          </p:cNvPr>
          <p:cNvSpPr>
            <a:spLocks noGrp="1"/>
          </p:cNvSpPr>
          <p:nvPr>
            <p:ph type="dt" sz="half" idx="10"/>
          </p:nvPr>
        </p:nvSpPr>
        <p:spPr/>
        <p:txBody>
          <a:bodyPr/>
          <a:lstStyle/>
          <a:p>
            <a:fld id="{928BA125-C5B5-428E-A583-BC213B5D4452}" type="datetimeFigureOut">
              <a:rPr lang="en-CA" smtClean="0"/>
              <a:t>2021-08-12</a:t>
            </a:fld>
            <a:endParaRPr lang="en-CA"/>
          </a:p>
        </p:txBody>
      </p:sp>
      <p:sp>
        <p:nvSpPr>
          <p:cNvPr id="5" name="Footer Placeholder 4">
            <a:extLst>
              <a:ext uri="{FF2B5EF4-FFF2-40B4-BE49-F238E27FC236}">
                <a16:creationId xmlns:a16="http://schemas.microsoft.com/office/drawing/2014/main" id="{143CBA94-82A6-4D7F-97E5-64C837B4E67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6D63C25-DD04-43DB-86D7-B845AAB0FDD6}"/>
              </a:ext>
            </a:extLst>
          </p:cNvPr>
          <p:cNvSpPr>
            <a:spLocks noGrp="1"/>
          </p:cNvSpPr>
          <p:nvPr>
            <p:ph type="sldNum" sz="quarter" idx="12"/>
          </p:nvPr>
        </p:nvSpPr>
        <p:spPr/>
        <p:txBody>
          <a:bodyPr/>
          <a:lstStyle/>
          <a:p>
            <a:fld id="{1C04B258-DA6D-4D48-A66B-80E63FAF879F}" type="slidenum">
              <a:rPr lang="en-CA" smtClean="0"/>
              <a:t>‹#›</a:t>
            </a:fld>
            <a:endParaRPr lang="en-CA"/>
          </a:p>
        </p:txBody>
      </p:sp>
    </p:spTree>
    <p:extLst>
      <p:ext uri="{BB962C8B-B14F-4D97-AF65-F5344CB8AC3E}">
        <p14:creationId xmlns:p14="http://schemas.microsoft.com/office/powerpoint/2010/main" val="22867921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CF709D-B431-4C23-8BD7-35ABAA9DA7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BB0846A-92C2-4AA8-9054-9F97DC42EA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75CE68C-79DD-45A7-A9E4-B61936900F32}"/>
              </a:ext>
            </a:extLst>
          </p:cNvPr>
          <p:cNvSpPr>
            <a:spLocks noGrp="1"/>
          </p:cNvSpPr>
          <p:nvPr>
            <p:ph type="dt" sz="half" idx="10"/>
          </p:nvPr>
        </p:nvSpPr>
        <p:spPr/>
        <p:txBody>
          <a:bodyPr/>
          <a:lstStyle/>
          <a:p>
            <a:fld id="{928BA125-C5B5-428E-A583-BC213B5D4452}" type="datetimeFigureOut">
              <a:rPr lang="en-CA" smtClean="0"/>
              <a:t>2021-08-12</a:t>
            </a:fld>
            <a:endParaRPr lang="en-CA"/>
          </a:p>
        </p:txBody>
      </p:sp>
      <p:sp>
        <p:nvSpPr>
          <p:cNvPr id="5" name="Footer Placeholder 4">
            <a:extLst>
              <a:ext uri="{FF2B5EF4-FFF2-40B4-BE49-F238E27FC236}">
                <a16:creationId xmlns:a16="http://schemas.microsoft.com/office/drawing/2014/main" id="{C2F6FDAE-6CB9-43FF-8E05-4007A26A3CB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FDCCF73-74D8-4EF3-82E9-0119810A2A8D}"/>
              </a:ext>
            </a:extLst>
          </p:cNvPr>
          <p:cNvSpPr>
            <a:spLocks noGrp="1"/>
          </p:cNvSpPr>
          <p:nvPr>
            <p:ph type="sldNum" sz="quarter" idx="12"/>
          </p:nvPr>
        </p:nvSpPr>
        <p:spPr/>
        <p:txBody>
          <a:bodyPr/>
          <a:lstStyle/>
          <a:p>
            <a:fld id="{1C04B258-DA6D-4D48-A66B-80E63FAF879F}" type="slidenum">
              <a:rPr lang="en-CA" smtClean="0"/>
              <a:t>‹#›</a:t>
            </a:fld>
            <a:endParaRPr lang="en-CA"/>
          </a:p>
        </p:txBody>
      </p:sp>
    </p:spTree>
    <p:extLst>
      <p:ext uri="{BB962C8B-B14F-4D97-AF65-F5344CB8AC3E}">
        <p14:creationId xmlns:p14="http://schemas.microsoft.com/office/powerpoint/2010/main" val="20682685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2" descr="Tag=AccentColor&#10;Flavor=Light&#10;Target=FillAndLine"/>
          <p:cNvSpPr/>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dk1"/>
          </a:solidFill>
          <a:ln w="3810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7" name="Google Shape;17;p2"/>
          <p:cNvSpPr txBox="1">
            <a:spLocks noGrp="1"/>
          </p:cNvSpPr>
          <p:nvPr>
            <p:ph type="ctrTitle"/>
          </p:nvPr>
        </p:nvSpPr>
        <p:spPr>
          <a:xfrm>
            <a:off x="841248" y="448056"/>
            <a:ext cx="10515600" cy="406908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9600"/>
              <a:buFont typeface="Arial"/>
              <a:buNone/>
              <a:defRPr sz="9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841248" y="4983480"/>
            <a:ext cx="10515600" cy="1124712"/>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000"/>
              </a:spcBef>
              <a:spcAft>
                <a:spcPts val="0"/>
              </a:spcAft>
              <a:buClr>
                <a:schemeClr val="dk1"/>
              </a:buClr>
              <a:buSzPts val="2800"/>
              <a:buNone/>
              <a:defRPr sz="2800"/>
            </a:lvl1pPr>
            <a:lvl2pPr lvl="1" algn="ctr">
              <a:lnSpc>
                <a:spcPct val="110000"/>
              </a:lnSpc>
              <a:spcBef>
                <a:spcPts val="500"/>
              </a:spcBef>
              <a:spcAft>
                <a:spcPts val="0"/>
              </a:spcAft>
              <a:buClr>
                <a:schemeClr val="dk1"/>
              </a:buClr>
              <a:buSzPts val="20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41505114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838200" y="1929384"/>
            <a:ext cx="10515600" cy="4251960"/>
          </a:xfrm>
          <a:prstGeom prst="rect">
            <a:avLst/>
          </a:prstGeom>
          <a:noFill/>
          <a:ln>
            <a:noFill/>
          </a:ln>
        </p:spPr>
        <p:txBody>
          <a:bodyPr spcFirstLastPara="1" wrap="square" lIns="91425" tIns="45700" rIns="91425" bIns="45700" anchor="t" anchorCtr="0">
            <a:normAutofit/>
          </a:bodyPr>
          <a:lstStyle>
            <a:lvl1pPr marL="457200" lvl="0" indent="-406400" algn="l">
              <a:lnSpc>
                <a:spcPct val="110000"/>
              </a:lnSpc>
              <a:spcBef>
                <a:spcPts val="1000"/>
              </a:spcBef>
              <a:spcAft>
                <a:spcPts val="0"/>
              </a:spcAft>
              <a:buClr>
                <a:schemeClr val="dk1"/>
              </a:buClr>
              <a:buSzPts val="2800"/>
              <a:buChar char="•"/>
              <a:defRPr sz="2800"/>
            </a:lvl1pPr>
            <a:lvl2pPr marL="914400" lvl="1" indent="-381000" algn="l">
              <a:lnSpc>
                <a:spcPct val="110000"/>
              </a:lnSpc>
              <a:spcBef>
                <a:spcPts val="500"/>
              </a:spcBef>
              <a:spcAft>
                <a:spcPts val="0"/>
              </a:spcAft>
              <a:buClr>
                <a:schemeClr val="dk1"/>
              </a:buClr>
              <a:buSzPts val="2400"/>
              <a:buChar char="•"/>
              <a:defRPr sz="2400"/>
            </a:lvl2pPr>
            <a:lvl3pPr marL="1371600" lvl="2" indent="-355600" algn="l">
              <a:lnSpc>
                <a:spcPct val="110000"/>
              </a:lnSpc>
              <a:spcBef>
                <a:spcPts val="500"/>
              </a:spcBef>
              <a:spcAft>
                <a:spcPts val="0"/>
              </a:spcAft>
              <a:buClr>
                <a:schemeClr val="dk1"/>
              </a:buClr>
              <a:buSzPts val="2000"/>
              <a:buChar char="•"/>
              <a:defRPr sz="2000"/>
            </a:lvl3pPr>
            <a:lvl4pPr marL="1828800" lvl="3" indent="-342900" algn="l">
              <a:lnSpc>
                <a:spcPct val="110000"/>
              </a:lnSpc>
              <a:spcBef>
                <a:spcPts val="500"/>
              </a:spcBef>
              <a:spcAft>
                <a:spcPts val="0"/>
              </a:spcAft>
              <a:buClr>
                <a:schemeClr val="dk1"/>
              </a:buClr>
              <a:buSzPts val="1800"/>
              <a:buChar char="•"/>
              <a:defRPr sz="1800"/>
            </a:lvl4pPr>
            <a:lvl5pPr marL="2286000" lvl="4" indent="-342900" algn="l">
              <a:lnSpc>
                <a:spcPct val="110000"/>
              </a:lnSpc>
              <a:spcBef>
                <a:spcPts val="500"/>
              </a:spcBef>
              <a:spcAft>
                <a:spcPts val="0"/>
              </a:spcAft>
              <a:buClr>
                <a:schemeClr val="dk1"/>
              </a:buClr>
              <a:buSzPts val="1800"/>
              <a:buChar char="•"/>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28" name="Google Shape;28;p3" descr="Tag=AccentColor&#10;Flavor=Light&#10;Target=FillAndLine"/>
          <p:cNvSpPr/>
          <p:nvPr/>
        </p:nvSpPr>
        <p:spPr>
          <a:xfrm>
            <a:off x="838199" y="1709928"/>
            <a:ext cx="10515600" cy="27432"/>
          </a:xfrm>
          <a:custGeom>
            <a:avLst/>
            <a:gdLst/>
            <a:ahLst/>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dk1"/>
          </a:solidFill>
          <a:ln w="3810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414537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2203704" y="1728216"/>
            <a:ext cx="7781544" cy="3392424"/>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7800"/>
              <a:buFont typeface="Arial"/>
              <a:buNone/>
              <a:defRPr sz="7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34" name="Google Shape;34;p4" descr="Tag=AccentColor&#10;Flavor=Light&#10;Target=FillAndLine"/>
          <p:cNvSpPr/>
          <p:nvPr/>
        </p:nvSpPr>
        <p:spPr>
          <a:xfrm>
            <a:off x="3974206" y="5126892"/>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dk1"/>
          </a:solidFill>
          <a:ln w="3810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860909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41248" y="448056"/>
            <a:ext cx="10515600" cy="406908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8000"/>
              <a:buFont typeface="Arial"/>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5"/>
          <p:cNvSpPr txBox="1">
            <a:spLocks noGrp="1"/>
          </p:cNvSpPr>
          <p:nvPr>
            <p:ph type="body" idx="1"/>
          </p:nvPr>
        </p:nvSpPr>
        <p:spPr>
          <a:xfrm>
            <a:off x="841248" y="4983480"/>
            <a:ext cx="10515600" cy="112471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rgbClr val="888888"/>
              </a:buClr>
              <a:buSzPts val="2800"/>
              <a:buNone/>
              <a:defRPr sz="2800">
                <a:solidFill>
                  <a:srgbClr val="888888"/>
                </a:solidFill>
              </a:defRPr>
            </a:lvl1pPr>
            <a:lvl2pPr marL="914400" lvl="1" indent="-228600" algn="l">
              <a:lnSpc>
                <a:spcPct val="110000"/>
              </a:lnSpc>
              <a:spcBef>
                <a:spcPts val="500"/>
              </a:spcBef>
              <a:spcAft>
                <a:spcPts val="0"/>
              </a:spcAft>
              <a:buClr>
                <a:srgbClr val="888888"/>
              </a:buClr>
              <a:buSzPts val="2000"/>
              <a:buNone/>
              <a:defRPr sz="2000">
                <a:solidFill>
                  <a:srgbClr val="888888"/>
                </a:solidFill>
              </a:defRPr>
            </a:lvl2pPr>
            <a:lvl3pPr marL="1371600" lvl="2" indent="-228600" algn="l">
              <a:lnSpc>
                <a:spcPct val="110000"/>
              </a:lnSpc>
              <a:spcBef>
                <a:spcPts val="500"/>
              </a:spcBef>
              <a:spcAft>
                <a:spcPts val="0"/>
              </a:spcAft>
              <a:buClr>
                <a:srgbClr val="888888"/>
              </a:buClr>
              <a:buSzPts val="1800"/>
              <a:buNone/>
              <a:defRPr sz="1800">
                <a:solidFill>
                  <a:srgbClr val="888888"/>
                </a:solidFill>
              </a:defRPr>
            </a:lvl3pPr>
            <a:lvl4pPr marL="1828800" lvl="3" indent="-228600" algn="l">
              <a:lnSpc>
                <a:spcPct val="110000"/>
              </a:lnSpc>
              <a:spcBef>
                <a:spcPts val="500"/>
              </a:spcBef>
              <a:spcAft>
                <a:spcPts val="0"/>
              </a:spcAft>
              <a:buClr>
                <a:srgbClr val="888888"/>
              </a:buClr>
              <a:buSzPts val="1600"/>
              <a:buNone/>
              <a:defRPr sz="1600">
                <a:solidFill>
                  <a:srgbClr val="888888"/>
                </a:solidFill>
              </a:defRPr>
            </a:lvl4pPr>
            <a:lvl5pPr marL="2286000" lvl="4" indent="-228600" algn="l">
              <a:lnSpc>
                <a:spcPct val="11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41" name="Google Shape;41;p5" descr="Tag=AccentColor&#10;Flavor=Light&#10;Target=FillAndLine"/>
          <p:cNvSpPr/>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dk1"/>
          </a:solidFill>
          <a:ln w="3810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488333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838200" y="1929384"/>
            <a:ext cx="5181600" cy="425196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6"/>
          <p:cNvSpPr txBox="1">
            <a:spLocks noGrp="1"/>
          </p:cNvSpPr>
          <p:nvPr>
            <p:ph type="body" idx="2"/>
          </p:nvPr>
        </p:nvSpPr>
        <p:spPr>
          <a:xfrm>
            <a:off x="6172200" y="1929384"/>
            <a:ext cx="5181600" cy="425196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49" name="Google Shape;49;p6" descr="Tag=AccentColor&#10;Flavor=Light&#10;Target=FillAndLine"/>
          <p:cNvSpPr/>
          <p:nvPr/>
        </p:nvSpPr>
        <p:spPr>
          <a:xfrm>
            <a:off x="838199" y="1709928"/>
            <a:ext cx="10515600" cy="27432"/>
          </a:xfrm>
          <a:custGeom>
            <a:avLst/>
            <a:gdLst/>
            <a:ahLst/>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dk1"/>
          </a:solidFill>
          <a:ln w="3810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566746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7"/>
          <p:cNvSpPr txBox="1">
            <a:spLocks noGrp="1"/>
          </p:cNvSpPr>
          <p:nvPr>
            <p:ph type="body" idx="1"/>
          </p:nvPr>
        </p:nvSpPr>
        <p:spPr>
          <a:xfrm>
            <a:off x="839788" y="1938528"/>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chemeClr val="dk1"/>
              </a:buClr>
              <a:buSzPts val="3600"/>
              <a:buNone/>
              <a:defRPr sz="3600" b="1"/>
            </a:lvl1pPr>
            <a:lvl2pPr marL="914400" lvl="1" indent="-228600" algn="l">
              <a:lnSpc>
                <a:spcPct val="110000"/>
              </a:lnSpc>
              <a:spcBef>
                <a:spcPts val="500"/>
              </a:spcBef>
              <a:spcAft>
                <a:spcPts val="0"/>
              </a:spcAft>
              <a:buClr>
                <a:schemeClr val="dk1"/>
              </a:buClr>
              <a:buSzPts val="20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7"/>
          <p:cNvSpPr txBox="1">
            <a:spLocks noGrp="1"/>
          </p:cNvSpPr>
          <p:nvPr>
            <p:ph type="body" idx="2"/>
          </p:nvPr>
        </p:nvSpPr>
        <p:spPr>
          <a:xfrm>
            <a:off x="839788" y="2926080"/>
            <a:ext cx="5157787" cy="326440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7"/>
          <p:cNvSpPr txBox="1">
            <a:spLocks noGrp="1"/>
          </p:cNvSpPr>
          <p:nvPr>
            <p:ph type="body" idx="3"/>
          </p:nvPr>
        </p:nvSpPr>
        <p:spPr>
          <a:xfrm>
            <a:off x="6172200" y="1938528"/>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chemeClr val="dk1"/>
              </a:buClr>
              <a:buSzPts val="3600"/>
              <a:buNone/>
              <a:defRPr sz="3600" b="1"/>
            </a:lvl1pPr>
            <a:lvl2pPr marL="914400" lvl="1" indent="-228600" algn="l">
              <a:lnSpc>
                <a:spcPct val="110000"/>
              </a:lnSpc>
              <a:spcBef>
                <a:spcPts val="500"/>
              </a:spcBef>
              <a:spcAft>
                <a:spcPts val="0"/>
              </a:spcAft>
              <a:buClr>
                <a:schemeClr val="dk1"/>
              </a:buClr>
              <a:buSzPts val="20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7"/>
          <p:cNvSpPr txBox="1">
            <a:spLocks noGrp="1"/>
          </p:cNvSpPr>
          <p:nvPr>
            <p:ph type="body" idx="4"/>
          </p:nvPr>
        </p:nvSpPr>
        <p:spPr>
          <a:xfrm>
            <a:off x="6172200" y="2926080"/>
            <a:ext cx="5183188" cy="326440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59" name="Google Shape;59;p7" descr="Tag=AccentColor&#10;Flavor=Light&#10;Target=FillAndLine"/>
          <p:cNvSpPr/>
          <p:nvPr/>
        </p:nvSpPr>
        <p:spPr>
          <a:xfrm>
            <a:off x="838199" y="1709928"/>
            <a:ext cx="10515600" cy="27432"/>
          </a:xfrm>
          <a:custGeom>
            <a:avLst/>
            <a:gdLst/>
            <a:ahLst/>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dk1"/>
          </a:solidFill>
          <a:ln w="3810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437149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545715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8/12/2021</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22505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4"/>
        <p:cNvGrpSpPr/>
        <p:nvPr/>
      </p:nvGrpSpPr>
      <p:grpSpPr>
        <a:xfrm>
          <a:off x="0" y="0"/>
          <a:ext cx="0" cy="0"/>
          <a:chOff x="0" y="0"/>
          <a:chExt cx="0" cy="0"/>
        </a:xfrm>
      </p:grpSpPr>
      <p:sp>
        <p:nvSpPr>
          <p:cNvPr id="65" name="Google Shape;65;p9"/>
          <p:cNvSpPr txBox="1">
            <a:spLocks noGrp="1"/>
          </p:cNvSpPr>
          <p:nvPr>
            <p:ph type="title"/>
          </p:nvPr>
        </p:nvSpPr>
        <p:spPr>
          <a:xfrm>
            <a:off x="839788" y="457200"/>
            <a:ext cx="3932237" cy="34290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9"/>
          <p:cNvSpPr txBox="1">
            <a:spLocks noGrp="1"/>
          </p:cNvSpPr>
          <p:nvPr>
            <p:ph type="body" idx="1"/>
          </p:nvPr>
        </p:nvSpPr>
        <p:spPr>
          <a:xfrm>
            <a:off x="5303520" y="548640"/>
            <a:ext cx="6053328" cy="5431536"/>
          </a:xfrm>
          <a:prstGeom prst="rect">
            <a:avLst/>
          </a:prstGeom>
          <a:noFill/>
          <a:ln>
            <a:noFill/>
          </a:ln>
        </p:spPr>
        <p:txBody>
          <a:bodyPr spcFirstLastPara="1" wrap="square" lIns="91425" tIns="45700" rIns="91425" bIns="45700" anchor="ctr" anchorCtr="0">
            <a:normAutofit/>
          </a:bodyPr>
          <a:lstStyle>
            <a:lvl1pPr marL="457200" lvl="0" indent="-431800" algn="l">
              <a:lnSpc>
                <a:spcPct val="110000"/>
              </a:lnSpc>
              <a:spcBef>
                <a:spcPts val="1000"/>
              </a:spcBef>
              <a:spcAft>
                <a:spcPts val="0"/>
              </a:spcAft>
              <a:buClr>
                <a:schemeClr val="dk1"/>
              </a:buClr>
              <a:buSzPts val="3200"/>
              <a:buChar char="•"/>
              <a:defRPr sz="3200"/>
            </a:lvl1pPr>
            <a:lvl2pPr marL="914400" lvl="1" indent="-406400" algn="l">
              <a:lnSpc>
                <a:spcPct val="110000"/>
              </a:lnSpc>
              <a:spcBef>
                <a:spcPts val="500"/>
              </a:spcBef>
              <a:spcAft>
                <a:spcPts val="0"/>
              </a:spcAft>
              <a:buClr>
                <a:schemeClr val="dk1"/>
              </a:buClr>
              <a:buSzPts val="2800"/>
              <a:buChar char="•"/>
              <a:defRPr sz="2800"/>
            </a:lvl2pPr>
            <a:lvl3pPr marL="1371600" lvl="2" indent="-381000" algn="l">
              <a:lnSpc>
                <a:spcPct val="110000"/>
              </a:lnSpc>
              <a:spcBef>
                <a:spcPts val="500"/>
              </a:spcBef>
              <a:spcAft>
                <a:spcPts val="0"/>
              </a:spcAft>
              <a:buClr>
                <a:schemeClr val="dk1"/>
              </a:buClr>
              <a:buSzPts val="2400"/>
              <a:buChar char="•"/>
              <a:defRPr sz="2400"/>
            </a:lvl3pPr>
            <a:lvl4pPr marL="1828800" lvl="3" indent="-355600" algn="l">
              <a:lnSpc>
                <a:spcPct val="110000"/>
              </a:lnSpc>
              <a:spcBef>
                <a:spcPts val="500"/>
              </a:spcBef>
              <a:spcAft>
                <a:spcPts val="0"/>
              </a:spcAft>
              <a:buClr>
                <a:schemeClr val="dk1"/>
              </a:buClr>
              <a:buSzPts val="2000"/>
              <a:buChar char="•"/>
              <a:defRPr sz="2000"/>
            </a:lvl4pPr>
            <a:lvl5pPr marL="2286000" lvl="4" indent="-355600" algn="l">
              <a:lnSpc>
                <a:spcPct val="11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7" name="Google Shape;67;p9"/>
          <p:cNvSpPr txBox="1">
            <a:spLocks noGrp="1"/>
          </p:cNvSpPr>
          <p:nvPr>
            <p:ph type="body" idx="2"/>
          </p:nvPr>
        </p:nvSpPr>
        <p:spPr>
          <a:xfrm>
            <a:off x="839788" y="3977640"/>
            <a:ext cx="3932237" cy="200253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3200"/>
              <a:buNone/>
              <a:defRPr sz="3200"/>
            </a:lvl1pPr>
            <a:lvl2pPr marL="914400" lvl="1" indent="-228600" algn="l">
              <a:lnSpc>
                <a:spcPct val="110000"/>
              </a:lnSpc>
              <a:spcBef>
                <a:spcPts val="500"/>
              </a:spcBef>
              <a:spcAft>
                <a:spcPts val="0"/>
              </a:spcAft>
              <a:buClr>
                <a:schemeClr val="dk1"/>
              </a:buClr>
              <a:buSzPts val="1400"/>
              <a:buNone/>
              <a:defRPr sz="1400"/>
            </a:lvl2pPr>
            <a:lvl3pPr marL="1371600" lvl="2" indent="-228600" algn="l">
              <a:lnSpc>
                <a:spcPct val="110000"/>
              </a:lnSpc>
              <a:spcBef>
                <a:spcPts val="500"/>
              </a:spcBef>
              <a:spcAft>
                <a:spcPts val="0"/>
              </a:spcAft>
              <a:buClr>
                <a:schemeClr val="dk1"/>
              </a:buClr>
              <a:buSzPts val="1200"/>
              <a:buNone/>
              <a:defRPr sz="1200"/>
            </a:lvl3pPr>
            <a:lvl4pPr marL="1828800" lvl="3" indent="-228600" algn="l">
              <a:lnSpc>
                <a:spcPct val="110000"/>
              </a:lnSpc>
              <a:spcBef>
                <a:spcPts val="500"/>
              </a:spcBef>
              <a:spcAft>
                <a:spcPts val="0"/>
              </a:spcAft>
              <a:buClr>
                <a:schemeClr val="dk1"/>
              </a:buClr>
              <a:buSzPts val="1000"/>
              <a:buNone/>
              <a:defRPr sz="1000"/>
            </a:lvl4pPr>
            <a:lvl5pPr marL="2286000" lvl="4" indent="-228600" algn="l">
              <a:lnSpc>
                <a:spcPct val="11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71" name="Google Shape;71;p9" descr="Tag=AccentColor&#10;Flavor=Light&#10;Target=FillAndLine"/>
          <p:cNvSpPr/>
          <p:nvPr/>
        </p:nvSpPr>
        <p:spPr>
          <a:xfrm rot="5400000">
            <a:off x="2797492" y="3254143"/>
            <a:ext cx="4480560" cy="27432"/>
          </a:xfrm>
          <a:custGeom>
            <a:avLst/>
            <a:gdLst/>
            <a:ahLst/>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dk1"/>
          </a:solidFill>
          <a:ln w="44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0294813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2"/>
        <p:cNvGrpSpPr/>
        <p:nvPr/>
      </p:nvGrpSpPr>
      <p:grpSpPr>
        <a:xfrm>
          <a:off x="0" y="0"/>
          <a:ext cx="0" cy="0"/>
          <a:chOff x="0" y="0"/>
          <a:chExt cx="0" cy="0"/>
        </a:xfrm>
      </p:grpSpPr>
      <p:sp>
        <p:nvSpPr>
          <p:cNvPr id="73" name="Google Shape;73;p10"/>
          <p:cNvSpPr txBox="1">
            <a:spLocks noGrp="1"/>
          </p:cNvSpPr>
          <p:nvPr>
            <p:ph type="title"/>
          </p:nvPr>
        </p:nvSpPr>
        <p:spPr>
          <a:xfrm>
            <a:off x="839788" y="457200"/>
            <a:ext cx="3931920" cy="34290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0"/>
          <p:cNvSpPr>
            <a:spLocks noGrp="1"/>
          </p:cNvSpPr>
          <p:nvPr>
            <p:ph type="pic" idx="2"/>
          </p:nvPr>
        </p:nvSpPr>
        <p:spPr>
          <a:xfrm>
            <a:off x="5303520" y="548640"/>
            <a:ext cx="6053328" cy="5431536"/>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1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1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1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1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5" name="Google Shape;75;p10"/>
          <p:cNvSpPr txBox="1">
            <a:spLocks noGrp="1"/>
          </p:cNvSpPr>
          <p:nvPr>
            <p:ph type="body" idx="1"/>
          </p:nvPr>
        </p:nvSpPr>
        <p:spPr>
          <a:xfrm>
            <a:off x="839788" y="3977640"/>
            <a:ext cx="3931920" cy="200253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3200"/>
              <a:buNone/>
              <a:defRPr sz="3200"/>
            </a:lvl1pPr>
            <a:lvl2pPr marL="914400" lvl="1" indent="-228600" algn="l">
              <a:lnSpc>
                <a:spcPct val="110000"/>
              </a:lnSpc>
              <a:spcBef>
                <a:spcPts val="500"/>
              </a:spcBef>
              <a:spcAft>
                <a:spcPts val="0"/>
              </a:spcAft>
              <a:buClr>
                <a:schemeClr val="dk1"/>
              </a:buClr>
              <a:buSzPts val="1400"/>
              <a:buNone/>
              <a:defRPr sz="1400"/>
            </a:lvl2pPr>
            <a:lvl3pPr marL="1371600" lvl="2" indent="-228600" algn="l">
              <a:lnSpc>
                <a:spcPct val="110000"/>
              </a:lnSpc>
              <a:spcBef>
                <a:spcPts val="500"/>
              </a:spcBef>
              <a:spcAft>
                <a:spcPts val="0"/>
              </a:spcAft>
              <a:buClr>
                <a:schemeClr val="dk1"/>
              </a:buClr>
              <a:buSzPts val="1200"/>
              <a:buNone/>
              <a:defRPr sz="1200"/>
            </a:lvl3pPr>
            <a:lvl4pPr marL="1828800" lvl="3" indent="-228600" algn="l">
              <a:lnSpc>
                <a:spcPct val="110000"/>
              </a:lnSpc>
              <a:spcBef>
                <a:spcPts val="500"/>
              </a:spcBef>
              <a:spcAft>
                <a:spcPts val="0"/>
              </a:spcAft>
              <a:buClr>
                <a:schemeClr val="dk1"/>
              </a:buClr>
              <a:buSzPts val="1000"/>
              <a:buNone/>
              <a:defRPr sz="1000"/>
            </a:lvl4pPr>
            <a:lvl5pPr marL="2286000" lvl="4" indent="-228600" algn="l">
              <a:lnSpc>
                <a:spcPct val="11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6" name="Google Shape;7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79" name="Google Shape;79;p10" descr="Tag=AccentColor&#10;Flavor=Light&#10;Target=FillAndLine"/>
          <p:cNvSpPr/>
          <p:nvPr/>
        </p:nvSpPr>
        <p:spPr>
          <a:xfrm rot="5400000">
            <a:off x="2798064" y="3254143"/>
            <a:ext cx="4480560" cy="27432"/>
          </a:xfrm>
          <a:custGeom>
            <a:avLst/>
            <a:gdLst/>
            <a:ahLst/>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dk1"/>
          </a:solidFill>
          <a:ln w="44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9440293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80"/>
        <p:cNvGrpSpPr/>
        <p:nvPr/>
      </p:nvGrpSpPr>
      <p:grpSpPr>
        <a:xfrm>
          <a:off x="0" y="0"/>
          <a:ext cx="0" cy="0"/>
          <a:chOff x="0" y="0"/>
          <a:chExt cx="0" cy="0"/>
        </a:xfrm>
      </p:grpSpPr>
      <p:sp>
        <p:nvSpPr>
          <p:cNvPr id="81" name="Google Shape;81;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8612970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1288717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8/12/2021</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7259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8/12/2021</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390371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8/12/2021</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287900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8/12/2021</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816643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8/12/2021</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4180827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8/12/2021</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360591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8/12/2021</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03218357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0699A4-1CAE-47F2-ADA1-7CCC8271C9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81BB77E-F6C9-48CF-A47A-1FEDFDCA89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0A1B8E1-671A-4EBE-8BB2-1120456C55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8BA125-C5B5-428E-A583-BC213B5D4452}" type="datetimeFigureOut">
              <a:rPr lang="en-CA" smtClean="0"/>
              <a:t>2021-08-12</a:t>
            </a:fld>
            <a:endParaRPr lang="en-CA"/>
          </a:p>
        </p:txBody>
      </p:sp>
      <p:sp>
        <p:nvSpPr>
          <p:cNvPr id="5" name="Footer Placeholder 4">
            <a:extLst>
              <a:ext uri="{FF2B5EF4-FFF2-40B4-BE49-F238E27FC236}">
                <a16:creationId xmlns:a16="http://schemas.microsoft.com/office/drawing/2014/main" id="{0A9AC58D-4431-4B47-A22B-3A08C27498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4935FEBC-F0A7-42D6-BD22-A768101D9F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04B258-DA6D-4D48-A66B-80E63FAF879F}" type="slidenum">
              <a:rPr lang="en-CA" smtClean="0"/>
              <a:t>‹#›</a:t>
            </a:fld>
            <a:endParaRPr lang="en-CA"/>
          </a:p>
        </p:txBody>
      </p:sp>
    </p:spTree>
    <p:extLst>
      <p:ext uri="{BB962C8B-B14F-4D97-AF65-F5344CB8AC3E}">
        <p14:creationId xmlns:p14="http://schemas.microsoft.com/office/powerpoint/2010/main" val="3583818040"/>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10000"/>
              </a:lnSpc>
              <a:spcBef>
                <a:spcPts val="10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10000"/>
              </a:lnSpc>
              <a:spcBef>
                <a:spcPts val="5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1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6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6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rgbClr val="888888"/>
                </a:solidFill>
                <a:latin typeface="Arial"/>
                <a:ea typeface="Arial"/>
                <a:cs typeface="Arial"/>
                <a:sym typeface="Arial"/>
              </a:defRPr>
            </a:lvl1pPr>
            <a:lvl2pPr marL="0" marR="0" lvl="1" indent="0" algn="r" rtl="0">
              <a:spcBef>
                <a:spcPts val="0"/>
              </a:spcBef>
              <a:buNone/>
              <a:defRPr sz="1600" b="0" i="0" u="none" strike="noStrike" cap="none">
                <a:solidFill>
                  <a:srgbClr val="888888"/>
                </a:solidFill>
                <a:latin typeface="Arial"/>
                <a:ea typeface="Arial"/>
                <a:cs typeface="Arial"/>
                <a:sym typeface="Arial"/>
              </a:defRPr>
            </a:lvl2pPr>
            <a:lvl3pPr marL="0" marR="0" lvl="2" indent="0" algn="r" rtl="0">
              <a:spcBef>
                <a:spcPts val="0"/>
              </a:spcBef>
              <a:buNone/>
              <a:defRPr sz="1600" b="0" i="0" u="none" strike="noStrike" cap="none">
                <a:solidFill>
                  <a:srgbClr val="888888"/>
                </a:solidFill>
                <a:latin typeface="Arial"/>
                <a:ea typeface="Arial"/>
                <a:cs typeface="Arial"/>
                <a:sym typeface="Arial"/>
              </a:defRPr>
            </a:lvl3pPr>
            <a:lvl4pPr marL="0" marR="0" lvl="3" indent="0" algn="r" rtl="0">
              <a:spcBef>
                <a:spcPts val="0"/>
              </a:spcBef>
              <a:buNone/>
              <a:defRPr sz="1600" b="0" i="0" u="none" strike="noStrike" cap="none">
                <a:solidFill>
                  <a:srgbClr val="888888"/>
                </a:solidFill>
                <a:latin typeface="Arial"/>
                <a:ea typeface="Arial"/>
                <a:cs typeface="Arial"/>
                <a:sym typeface="Arial"/>
              </a:defRPr>
            </a:lvl4pPr>
            <a:lvl5pPr marL="0" marR="0" lvl="4" indent="0" algn="r" rtl="0">
              <a:spcBef>
                <a:spcPts val="0"/>
              </a:spcBef>
              <a:buNone/>
              <a:defRPr sz="1600" b="0" i="0" u="none" strike="noStrike" cap="none">
                <a:solidFill>
                  <a:srgbClr val="888888"/>
                </a:solidFill>
                <a:latin typeface="Arial"/>
                <a:ea typeface="Arial"/>
                <a:cs typeface="Arial"/>
                <a:sym typeface="Arial"/>
              </a:defRPr>
            </a:lvl5pPr>
            <a:lvl6pPr marL="0" marR="0" lvl="5" indent="0" algn="r" rtl="0">
              <a:spcBef>
                <a:spcPts val="0"/>
              </a:spcBef>
              <a:buNone/>
              <a:defRPr sz="1600" b="0" i="0" u="none" strike="noStrike" cap="none">
                <a:solidFill>
                  <a:srgbClr val="888888"/>
                </a:solidFill>
                <a:latin typeface="Arial"/>
                <a:ea typeface="Arial"/>
                <a:cs typeface="Arial"/>
                <a:sym typeface="Arial"/>
              </a:defRPr>
            </a:lvl6pPr>
            <a:lvl7pPr marL="0" marR="0" lvl="6" indent="0" algn="r" rtl="0">
              <a:spcBef>
                <a:spcPts val="0"/>
              </a:spcBef>
              <a:buNone/>
              <a:defRPr sz="1600" b="0" i="0" u="none" strike="noStrike" cap="none">
                <a:solidFill>
                  <a:srgbClr val="888888"/>
                </a:solidFill>
                <a:latin typeface="Arial"/>
                <a:ea typeface="Arial"/>
                <a:cs typeface="Arial"/>
                <a:sym typeface="Arial"/>
              </a:defRPr>
            </a:lvl7pPr>
            <a:lvl8pPr marL="0" marR="0" lvl="7" indent="0" algn="r" rtl="0">
              <a:spcBef>
                <a:spcPts val="0"/>
              </a:spcBef>
              <a:buNone/>
              <a:defRPr sz="1600" b="0" i="0" u="none" strike="noStrike" cap="none">
                <a:solidFill>
                  <a:srgbClr val="888888"/>
                </a:solidFill>
                <a:latin typeface="Arial"/>
                <a:ea typeface="Arial"/>
                <a:cs typeface="Arial"/>
                <a:sym typeface="Arial"/>
              </a:defRPr>
            </a:lvl8pPr>
            <a:lvl9pPr marL="0" marR="0" lvl="8" indent="0" algn="r" rtl="0">
              <a:spcBef>
                <a:spcPts val="0"/>
              </a:spcBef>
              <a:buNone/>
              <a:defRPr sz="16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468087403"/>
      </p:ext>
    </p:extLst>
  </p:cSld>
  <p:clrMap bg1="lt1" tx1="dk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atasheets.raspberrypi.org/bcm2711/bcm2711-peripherals.pdf" TargetMode="External"/><Relationship Id="rId2" Type="http://schemas.openxmlformats.org/officeDocument/2006/relationships/hyperlink" Target="https://static.raspberrypi.org/files/product-briefs/200521+Raspberry+Pi+4+Product+Brief.pdf" TargetMode="Externa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5.jpeg"/><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www.pexels.com/photo/black-dslr-camera-mounted-on-black-tripod-212372/" TargetMode="External"/><Relationship Id="rId7" Type="http://schemas.openxmlformats.org/officeDocument/2006/relationships/diagramColors" Target="../diagrams/colors3.xml"/><Relationship Id="rId2" Type="http://schemas.openxmlformats.org/officeDocument/2006/relationships/image" Target="../media/image40.jpg"/><Relationship Id="rId1" Type="http://schemas.openxmlformats.org/officeDocument/2006/relationships/slideLayout" Target="../slideLayouts/slideLayout1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hyperlink" Target="https://lastminuteengineers.com/ds18b20-arduino-tutorial/" TargetMode="External"/><Relationship Id="rId2" Type="http://schemas.openxmlformats.org/officeDocument/2006/relationships/hyperlink" Target="https://www.tutorialspoint.com/cplusplus/cpp_multithreading.htm" TargetMode="External"/><Relationship Id="rId1" Type="http://schemas.openxmlformats.org/officeDocument/2006/relationships/slideLayout" Target="../slideLayouts/slideLayout3.xml"/><Relationship Id="rId5" Type="http://schemas.openxmlformats.org/officeDocument/2006/relationships/hyperlink" Target="https://www.geeksforgeeks.org/how-gsm-works/" TargetMode="External"/><Relationship Id="rId4" Type="http://schemas.openxmlformats.org/officeDocument/2006/relationships/hyperlink" Target="https://www.techplayon.com/gps-gps-module-used-base-station-applications-choose-gps-module/"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www.elprocus.com/pulse-sensor-working-principle-and-its-applications/" TargetMode="External"/><Relationship Id="rId3" Type="http://schemas.openxmlformats.org/officeDocument/2006/relationships/hyperlink" Target="https://www.circuitstoday.com/gsm-and-gprs-module-price-guide" TargetMode="External"/><Relationship Id="rId7" Type="http://schemas.openxmlformats.org/officeDocument/2006/relationships/hyperlink" Target="https://handsontec.com/index.php/product/active-buzzer-module-low-level-trigger/" TargetMode="External"/><Relationship Id="rId2" Type="http://schemas.openxmlformats.org/officeDocument/2006/relationships/hyperlink" Target="https://www.espressif.com/en/products/socs/esp32" TargetMode="External"/><Relationship Id="rId1" Type="http://schemas.openxmlformats.org/officeDocument/2006/relationships/slideLayout" Target="../slideLayouts/slideLayout3.xml"/><Relationship Id="rId6" Type="http://schemas.openxmlformats.org/officeDocument/2006/relationships/hyperlink" Target="https://www.silvaconsultants.com/intro-to-panic-alarms" TargetMode="External"/><Relationship Id="rId5" Type="http://schemas.openxmlformats.org/officeDocument/2006/relationships/hyperlink" Target="https://cdn.sparkfun.com/datasheets/Sensors/Temp/DS18B20.pdf" TargetMode="External"/><Relationship Id="rId4" Type="http://schemas.openxmlformats.org/officeDocument/2006/relationships/hyperlink" Target="https://learn.adafruit.com/adxl345-digital-accelerometer/overview" TargetMode="External"/><Relationship Id="rId9" Type="http://schemas.openxmlformats.org/officeDocument/2006/relationships/hyperlink" Target="https://www.utmel.com/blog/categories/sensors/pulse-sensor-definition-working-and-application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a:extLst>
              <a:ext uri="{FF2B5EF4-FFF2-40B4-BE49-F238E27FC236}">
                <a16:creationId xmlns:a16="http://schemas.microsoft.com/office/drawing/2014/main" id="{713D3182-EBEA-4173-90E6-77219AD0AC80}"/>
              </a:ext>
            </a:extLst>
          </p:cNvPr>
          <p:cNvPicPr>
            <a:picLocks noChangeAspect="1"/>
          </p:cNvPicPr>
          <p:nvPr/>
        </p:nvPicPr>
        <p:blipFill rotWithShape="1">
          <a:blip r:embed="rId2"/>
          <a:srcRect b="6250"/>
          <a:stretch/>
        </p:blipFill>
        <p:spPr>
          <a:xfrm>
            <a:off x="-30839" y="160880"/>
            <a:ext cx="12191980" cy="6857990"/>
          </a:xfrm>
          <a:prstGeom prst="rect">
            <a:avLst/>
          </a:prstGeom>
        </p:spPr>
      </p:pic>
      <p:sp>
        <p:nvSpPr>
          <p:cNvPr id="11" name="Rectangle 10">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196B89-CD80-4925-B64C-D23E14A76CFE}"/>
              </a:ext>
            </a:extLst>
          </p:cNvPr>
          <p:cNvSpPr>
            <a:spLocks noGrp="1"/>
          </p:cNvSpPr>
          <p:nvPr>
            <p:ph type="ctrTitle"/>
          </p:nvPr>
        </p:nvSpPr>
        <p:spPr>
          <a:xfrm>
            <a:off x="758951" y="1315330"/>
            <a:ext cx="11402188" cy="2736165"/>
          </a:xfrm>
        </p:spPr>
        <p:txBody>
          <a:bodyPr>
            <a:normAutofit fontScale="90000"/>
          </a:bodyPr>
          <a:lstStyle/>
          <a:p>
            <a:pPr algn="ctr">
              <a:lnSpc>
                <a:spcPct val="150000"/>
              </a:lnSpc>
            </a:pPr>
            <a:r>
              <a:rPr lang="en" sz="4000" i="1" dirty="0">
                <a:solidFill>
                  <a:schemeClr val="tx1"/>
                </a:solidFill>
                <a:latin typeface="Times New Roman"/>
                <a:ea typeface="Times New Roman"/>
                <a:cs typeface="Times New Roman"/>
                <a:sym typeface="Times New Roman"/>
              </a:rPr>
              <a:t>EMBT-ESE 4009</a:t>
            </a:r>
            <a:br>
              <a:rPr lang="en-CA" dirty="0">
                <a:solidFill>
                  <a:srgbClr val="FFFFFF"/>
                </a:solidFill>
              </a:rPr>
            </a:br>
            <a:r>
              <a:rPr lang="en-US" sz="4400" b="1" dirty="0">
                <a:latin typeface="Times New Roman" panose="02020603050405020304" pitchFamily="18" charset="0"/>
                <a:cs typeface="Times New Roman" panose="02020603050405020304" pitchFamily="18" charset="0"/>
              </a:rPr>
              <a:t>Fall Detection and Monitoring for Oldsters</a:t>
            </a:r>
            <a:br>
              <a:rPr lang="en-US" sz="4400" b="1" dirty="0">
                <a:latin typeface="Times New Roman" panose="02020603050405020304" pitchFamily="18" charset="0"/>
                <a:cs typeface="Times New Roman" panose="02020603050405020304" pitchFamily="18" charset="0"/>
              </a:rPr>
            </a:br>
            <a:r>
              <a:rPr lang="en-US" sz="4400" dirty="0"/>
              <a:t>Real Time operation</a:t>
            </a:r>
            <a:r>
              <a:rPr lang="en-CA" sz="4400" dirty="0">
                <a:latin typeface="Times New Roman" panose="02020603050405020304" pitchFamily="18" charset="0"/>
                <a:cs typeface="Times New Roman" panose="02020603050405020304" pitchFamily="18" charset="0"/>
              </a:rPr>
              <a:t> </a:t>
            </a:r>
            <a:endParaRPr lang="en-CA" sz="4400" dirty="0">
              <a:solidFill>
                <a:srgbClr val="FFFFFF"/>
              </a:solidFill>
            </a:endParaRPr>
          </a:p>
        </p:txBody>
      </p:sp>
      <p:sp>
        <p:nvSpPr>
          <p:cNvPr id="3" name="Subtitle 2">
            <a:extLst>
              <a:ext uri="{FF2B5EF4-FFF2-40B4-BE49-F238E27FC236}">
                <a16:creationId xmlns:a16="http://schemas.microsoft.com/office/drawing/2014/main" id="{55B94974-3BFD-41E3-8608-9C27EF72628B}"/>
              </a:ext>
            </a:extLst>
          </p:cNvPr>
          <p:cNvSpPr>
            <a:spLocks noGrp="1"/>
          </p:cNvSpPr>
          <p:nvPr>
            <p:ph type="subTitle" idx="1"/>
          </p:nvPr>
        </p:nvSpPr>
        <p:spPr>
          <a:xfrm>
            <a:off x="1078992" y="3945988"/>
            <a:ext cx="11113008" cy="2257863"/>
          </a:xfrm>
        </p:spPr>
        <p:txBody>
          <a:bodyPr>
            <a:normAutofit/>
          </a:bodyPr>
          <a:lstStyle/>
          <a:p>
            <a:pPr algn="ctr">
              <a:lnSpc>
                <a:spcPct val="90000"/>
              </a:lnSpc>
            </a:pPr>
            <a:endParaRPr lang="en-CA" sz="2800" dirty="0">
              <a:solidFill>
                <a:srgbClr val="FFFFFF"/>
              </a:solidFill>
              <a:latin typeface="Times New Roman" panose="02020603050405020304" pitchFamily="18" charset="0"/>
              <a:cs typeface="Times New Roman" panose="02020603050405020304" pitchFamily="18" charset="0"/>
            </a:endParaRPr>
          </a:p>
          <a:p>
            <a:pPr algn="ctr">
              <a:lnSpc>
                <a:spcPct val="90000"/>
              </a:lnSpc>
            </a:pPr>
            <a:r>
              <a:rPr lang="en-CA" sz="2800" dirty="0">
                <a:solidFill>
                  <a:srgbClr val="FFFFFF"/>
                </a:solidFill>
                <a:latin typeface="Times New Roman" panose="02020603050405020304" pitchFamily="18" charset="0"/>
                <a:cs typeface="Times New Roman" panose="02020603050405020304" pitchFamily="18" charset="0"/>
              </a:rPr>
              <a:t>VEERPAL KAUR(770823)</a:t>
            </a:r>
          </a:p>
          <a:p>
            <a:pPr algn="ctr">
              <a:lnSpc>
                <a:spcPct val="90000"/>
              </a:lnSpc>
            </a:pPr>
            <a:r>
              <a:rPr lang="en-CA" sz="2800" dirty="0">
                <a:solidFill>
                  <a:srgbClr val="FFFFFF"/>
                </a:solidFill>
                <a:latin typeface="Times New Roman" panose="02020603050405020304" pitchFamily="18" charset="0"/>
                <a:cs typeface="Times New Roman" panose="02020603050405020304" pitchFamily="18" charset="0"/>
              </a:rPr>
              <a:t>GROUP-4</a:t>
            </a:r>
          </a:p>
        </p:txBody>
      </p:sp>
      <p:cxnSp>
        <p:nvCxnSpPr>
          <p:cNvPr id="13" name="Straight Connector 12">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098930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9;p19">
            <a:extLst>
              <a:ext uri="{FF2B5EF4-FFF2-40B4-BE49-F238E27FC236}">
                <a16:creationId xmlns:a16="http://schemas.microsoft.com/office/drawing/2014/main" id="{88E47222-6AD3-428C-9385-46B28A4003C6}"/>
              </a:ext>
            </a:extLst>
          </p:cNvPr>
          <p:cNvSpPr txBox="1">
            <a:spLocks/>
          </p:cNvSpPr>
          <p:nvPr/>
        </p:nvSpPr>
        <p:spPr>
          <a:xfrm>
            <a:off x="838200" y="365125"/>
            <a:ext cx="10515600" cy="1325563"/>
          </a:xfrm>
          <a:prstGeom prst="rect">
            <a:avLst/>
          </a:prstGeom>
          <a:noFill/>
          <a:ln>
            <a:noFill/>
          </a:ln>
        </p:spPr>
        <p:txBody>
          <a:bodyPr spcFirstLastPara="1" wrap="square" lIns="91425" tIns="45700" rIns="91425" bIns="45700" anchor="ctr" anchorCtr="0">
            <a:normAutofit fontScale="82500" lnSpcReduction="20000"/>
          </a:bodyPr>
          <a:lst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a:lstStyle>
          <a:p>
            <a:pPr algn="ctr">
              <a:lnSpc>
                <a:spcPct val="100000"/>
              </a:lnSpc>
              <a:spcBef>
                <a:spcPts val="0"/>
              </a:spcBef>
              <a:buClr>
                <a:schemeClr val="dk1"/>
              </a:buClr>
              <a:buSzPct val="100000"/>
              <a:buFont typeface="Times New Roman"/>
              <a:buNone/>
            </a:pPr>
            <a:r>
              <a:rPr lang="en-US">
                <a:latin typeface="Times New Roman"/>
                <a:ea typeface="Times New Roman"/>
                <a:cs typeface="Times New Roman"/>
                <a:sym typeface="Times New Roman"/>
              </a:rPr>
              <a:t>Datasheet:</a:t>
            </a:r>
            <a:r>
              <a:rPr lang="en-US" u="sng">
                <a:solidFill>
                  <a:schemeClr val="hlink"/>
                </a:solidFill>
                <a:latin typeface="Times New Roman"/>
                <a:ea typeface="Times New Roman"/>
                <a:cs typeface="Times New Roman"/>
                <a:sym typeface="Times New Roman"/>
                <a:hlinkClick r:id="rId2"/>
              </a:rPr>
              <a:t>Raspberry Pi 4</a:t>
            </a:r>
            <a:br>
              <a:rPr lang="en-US">
                <a:latin typeface="Times New Roman"/>
                <a:ea typeface="Times New Roman"/>
                <a:cs typeface="Times New Roman"/>
                <a:sym typeface="Times New Roman"/>
              </a:rPr>
            </a:br>
            <a:r>
              <a:rPr lang="en-US" u="sng">
                <a:solidFill>
                  <a:schemeClr val="hlink"/>
                </a:solidFill>
                <a:latin typeface="Times New Roman"/>
                <a:ea typeface="Times New Roman"/>
                <a:cs typeface="Times New Roman"/>
                <a:sym typeface="Times New Roman"/>
                <a:hlinkClick r:id="rId3"/>
              </a:rPr>
              <a:t>Detailed Datasheet</a:t>
            </a:r>
            <a:endParaRPr lang="en-US">
              <a:latin typeface="Times New Roman"/>
              <a:ea typeface="Times New Roman"/>
              <a:cs typeface="Times New Roman"/>
              <a:sym typeface="Times New Roman"/>
            </a:endParaRPr>
          </a:p>
        </p:txBody>
      </p:sp>
      <p:pic>
        <p:nvPicPr>
          <p:cNvPr id="3" name="Google Shape;160;p19">
            <a:extLst>
              <a:ext uri="{FF2B5EF4-FFF2-40B4-BE49-F238E27FC236}">
                <a16:creationId xmlns:a16="http://schemas.microsoft.com/office/drawing/2014/main" id="{BE7B5635-8218-4C7E-A857-1739AC12C607}"/>
              </a:ext>
            </a:extLst>
          </p:cNvPr>
          <p:cNvPicPr preferRelativeResize="0">
            <a:picLocks/>
          </p:cNvPicPr>
          <p:nvPr/>
        </p:nvPicPr>
        <p:blipFill rotWithShape="1">
          <a:blip r:embed="rId4">
            <a:alphaModFix/>
          </a:blip>
          <a:srcRect t="12773" b="10280"/>
          <a:stretch/>
        </p:blipFill>
        <p:spPr>
          <a:xfrm>
            <a:off x="2312126" y="2586446"/>
            <a:ext cx="7197634" cy="3906429"/>
          </a:xfrm>
          <a:prstGeom prst="rect">
            <a:avLst/>
          </a:prstGeom>
          <a:noFill/>
          <a:ln>
            <a:noFill/>
          </a:ln>
        </p:spPr>
      </p:pic>
    </p:spTree>
    <p:extLst>
      <p:ext uri="{BB962C8B-B14F-4D97-AF65-F5344CB8AC3E}">
        <p14:creationId xmlns:p14="http://schemas.microsoft.com/office/powerpoint/2010/main" val="2077058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383D-194F-4F04-A16A-A88CB679EDAC}"/>
              </a:ext>
            </a:extLst>
          </p:cNvPr>
          <p:cNvSpPr>
            <a:spLocks noGrp="1"/>
          </p:cNvSpPr>
          <p:nvPr>
            <p:ph type="title"/>
          </p:nvPr>
        </p:nvSpPr>
        <p:spPr>
          <a:xfrm rot="10800000" flipV="1">
            <a:off x="211014" y="1"/>
            <a:ext cx="11844998" cy="900332"/>
          </a:xfrm>
        </p:spPr>
        <p:txBody>
          <a:bodyPr>
            <a:normAutofit/>
          </a:bodyPr>
          <a:lstStyle/>
          <a:p>
            <a:pPr algn="ctr"/>
            <a:r>
              <a:rPr lang="en-CA" sz="5500" dirty="0">
                <a:latin typeface="Times New Roman" panose="02020603050405020304" pitchFamily="18" charset="0"/>
                <a:cs typeface="Times New Roman" panose="02020603050405020304" pitchFamily="18" charset="0"/>
              </a:rPr>
              <a:t>Features</a:t>
            </a:r>
          </a:p>
        </p:txBody>
      </p:sp>
      <p:sp>
        <p:nvSpPr>
          <p:cNvPr id="3" name="Text Placeholder 2">
            <a:extLst>
              <a:ext uri="{FF2B5EF4-FFF2-40B4-BE49-F238E27FC236}">
                <a16:creationId xmlns:a16="http://schemas.microsoft.com/office/drawing/2014/main" id="{C54AACE8-5482-4DAC-9E28-77FA817966D9}"/>
              </a:ext>
            </a:extLst>
          </p:cNvPr>
          <p:cNvSpPr>
            <a:spLocks noGrp="1"/>
          </p:cNvSpPr>
          <p:nvPr>
            <p:ph type="body" idx="1"/>
          </p:nvPr>
        </p:nvSpPr>
        <p:spPr>
          <a:xfrm>
            <a:off x="0" y="900334"/>
            <a:ext cx="12192000" cy="5957666"/>
          </a:xfrm>
        </p:spPr>
        <p:txBody>
          <a:bodyPr>
            <a:normAutofit/>
          </a:bodyPr>
          <a:lstStyle/>
          <a:p>
            <a:pPr marL="228600" lvl="0" indent="-228600" algn="l" rtl="0">
              <a:lnSpc>
                <a:spcPct val="110000"/>
              </a:lnSpc>
              <a:spcBef>
                <a:spcPts val="0"/>
              </a:spcBef>
              <a:spcAft>
                <a:spcPts val="0"/>
              </a:spcAft>
              <a:buClr>
                <a:srgbClr val="444444"/>
              </a:buClr>
              <a:buSzPts val="2800"/>
              <a:buFont typeface="Arial"/>
              <a:buChar char="•"/>
            </a:pPr>
            <a:r>
              <a:rPr lang="en-CA" sz="3200" b="0" i="0" dirty="0">
                <a:solidFill>
                  <a:srgbClr val="444444"/>
                </a:solidFill>
                <a:latin typeface="Times New Roman" panose="02020603050405020304" pitchFamily="18" charset="0"/>
                <a:ea typeface="Arial"/>
                <a:cs typeface="Times New Roman" panose="02020603050405020304" pitchFamily="18" charset="0"/>
                <a:sym typeface="Arial"/>
              </a:rPr>
              <a:t>It comes with significantly enhanced CPU, GPU and I/O performance.​</a:t>
            </a:r>
          </a:p>
          <a:p>
            <a:pPr marL="228600" lvl="0" indent="-228600" algn="l" rtl="0">
              <a:lnSpc>
                <a:spcPct val="110000"/>
              </a:lnSpc>
              <a:spcBef>
                <a:spcPts val="1000"/>
              </a:spcBef>
              <a:spcAft>
                <a:spcPts val="0"/>
              </a:spcAft>
              <a:buClr>
                <a:srgbClr val="444444"/>
              </a:buClr>
              <a:buSzPts val="2800"/>
              <a:buFont typeface="Arial"/>
              <a:buChar char="•"/>
            </a:pPr>
            <a:r>
              <a:rPr lang="en-CA" sz="3200" b="0" i="0" dirty="0">
                <a:solidFill>
                  <a:srgbClr val="444444"/>
                </a:solidFill>
                <a:latin typeface="Times New Roman" panose="02020603050405020304" pitchFamily="18" charset="0"/>
                <a:ea typeface="Arial"/>
                <a:cs typeface="Times New Roman" panose="02020603050405020304" pitchFamily="18" charset="0"/>
                <a:sym typeface="Arial"/>
              </a:rPr>
              <a:t>The Raspberry Pi 4 comes with option of 2, 4, or 8 GB of RAM.​</a:t>
            </a:r>
          </a:p>
          <a:p>
            <a:pPr marL="228600" lvl="0" indent="-228600" algn="l" rtl="0">
              <a:lnSpc>
                <a:spcPct val="110000"/>
              </a:lnSpc>
              <a:spcBef>
                <a:spcPts val="1000"/>
              </a:spcBef>
              <a:spcAft>
                <a:spcPts val="0"/>
              </a:spcAft>
              <a:buClr>
                <a:srgbClr val="444444"/>
              </a:buClr>
              <a:buSzPts val="2800"/>
              <a:buFont typeface="Arial"/>
              <a:buChar char="•"/>
            </a:pPr>
            <a:r>
              <a:rPr lang="en-CA" sz="3200" b="0" i="0" dirty="0">
                <a:solidFill>
                  <a:srgbClr val="444444"/>
                </a:solidFill>
                <a:latin typeface="Times New Roman" panose="02020603050405020304" pitchFamily="18" charset="0"/>
                <a:ea typeface="Arial"/>
                <a:cs typeface="Times New Roman" panose="02020603050405020304" pitchFamily="18" charset="0"/>
                <a:sym typeface="Arial"/>
              </a:rPr>
              <a:t>Quad core 64-bit ARM-Cortex A72 running at 1.5GHz ​</a:t>
            </a:r>
          </a:p>
          <a:p>
            <a:pPr marL="228600" lvl="0" indent="-228600" algn="l" rtl="0">
              <a:lnSpc>
                <a:spcPct val="110000"/>
              </a:lnSpc>
              <a:spcBef>
                <a:spcPts val="1000"/>
              </a:spcBef>
              <a:spcAft>
                <a:spcPts val="0"/>
              </a:spcAft>
              <a:buClr>
                <a:srgbClr val="444444"/>
              </a:buClr>
              <a:buSzPts val="2800"/>
              <a:buFont typeface="Arial"/>
              <a:buChar char="•"/>
            </a:pPr>
            <a:r>
              <a:rPr lang="en-CA" sz="3200" b="0" i="0" dirty="0">
                <a:solidFill>
                  <a:srgbClr val="444444"/>
                </a:solidFill>
                <a:latin typeface="Times New Roman" panose="02020603050405020304" pitchFamily="18" charset="0"/>
                <a:ea typeface="Arial"/>
                <a:cs typeface="Times New Roman" panose="02020603050405020304" pitchFamily="18" charset="0"/>
                <a:sym typeface="Arial"/>
              </a:rPr>
              <a:t>H.265 (HEVC) hardware decode (up to 4Kp60)​</a:t>
            </a:r>
          </a:p>
          <a:p>
            <a:pPr marL="228600" lvl="0" indent="-228600" algn="l" rtl="0">
              <a:lnSpc>
                <a:spcPct val="110000"/>
              </a:lnSpc>
              <a:spcBef>
                <a:spcPts val="1000"/>
              </a:spcBef>
              <a:spcAft>
                <a:spcPts val="0"/>
              </a:spcAft>
              <a:buClr>
                <a:srgbClr val="444444"/>
              </a:buClr>
              <a:buSzPts val="2800"/>
              <a:buFont typeface="Arial"/>
              <a:buChar char="•"/>
            </a:pPr>
            <a:r>
              <a:rPr lang="en-CA" sz="3200" b="0" i="0" dirty="0">
                <a:solidFill>
                  <a:srgbClr val="444444"/>
                </a:solidFill>
                <a:latin typeface="Times New Roman" panose="02020603050405020304" pitchFamily="18" charset="0"/>
                <a:ea typeface="Arial"/>
                <a:cs typeface="Times New Roman" panose="02020603050405020304" pitchFamily="18" charset="0"/>
                <a:sym typeface="Arial"/>
              </a:rPr>
              <a:t>H.264 hardware decode (up to 1080p60) ​</a:t>
            </a:r>
          </a:p>
          <a:p>
            <a:pPr marL="228600" lvl="0" indent="-228600" algn="l" rtl="0">
              <a:lnSpc>
                <a:spcPct val="110000"/>
              </a:lnSpc>
              <a:spcBef>
                <a:spcPts val="1000"/>
              </a:spcBef>
              <a:spcAft>
                <a:spcPts val="0"/>
              </a:spcAft>
              <a:buClr>
                <a:srgbClr val="444444"/>
              </a:buClr>
              <a:buSzPts val="2800"/>
              <a:buFont typeface="Arial"/>
              <a:buChar char="•"/>
            </a:pPr>
            <a:r>
              <a:rPr lang="en-CA" sz="3200" b="0" i="0" dirty="0">
                <a:solidFill>
                  <a:srgbClr val="444444"/>
                </a:solidFill>
                <a:latin typeface="Times New Roman" panose="02020603050405020304" pitchFamily="18" charset="0"/>
                <a:ea typeface="Arial"/>
                <a:cs typeface="Times New Roman" panose="02020603050405020304" pitchFamily="18" charset="0"/>
                <a:sym typeface="Arial"/>
              </a:rPr>
              <a:t> Video Core VI 3D Graphics • Supports dual HDMI display output up to 4Kp60​</a:t>
            </a:r>
          </a:p>
          <a:p>
            <a:pPr marL="228600" lvl="0" indent="-50800" algn="l" rtl="0">
              <a:lnSpc>
                <a:spcPct val="110000"/>
              </a:lnSpc>
              <a:spcBef>
                <a:spcPts val="1000"/>
              </a:spcBef>
              <a:spcAft>
                <a:spcPts val="0"/>
              </a:spcAft>
              <a:buClr>
                <a:schemeClr val="dk1"/>
              </a:buClr>
              <a:buSzPts val="2800"/>
              <a:buNone/>
            </a:pPr>
            <a:endParaRPr lang="en-CA" sz="3200" dirty="0">
              <a:latin typeface="Times New Roman" panose="02020603050405020304" pitchFamily="18" charset="0"/>
              <a:cs typeface="Times New Roman" panose="02020603050405020304" pitchFamily="18" charset="0"/>
            </a:endParaRPr>
          </a:p>
          <a:p>
            <a:endParaRPr lang="en-CA"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0891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9;p21">
            <a:extLst>
              <a:ext uri="{FF2B5EF4-FFF2-40B4-BE49-F238E27FC236}">
                <a16:creationId xmlns:a16="http://schemas.microsoft.com/office/drawing/2014/main" id="{DF13D8C0-53B5-4A64-AE30-A54BBDB28595}"/>
              </a:ext>
            </a:extLst>
          </p:cNvPr>
          <p:cNvSpPr txBox="1">
            <a:spLocks/>
          </p:cNvSpPr>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a:lstStyle>
          <a:p>
            <a:pPr>
              <a:lnSpc>
                <a:spcPct val="100000"/>
              </a:lnSpc>
              <a:spcBef>
                <a:spcPts val="0"/>
              </a:spcBef>
              <a:buClr>
                <a:schemeClr val="dk1"/>
              </a:buClr>
              <a:buSzPts val="4800"/>
              <a:buFont typeface="Arial"/>
              <a:buNone/>
            </a:pPr>
            <a:r>
              <a:rPr lang="en-CA"/>
              <a:t>Pin layout</a:t>
            </a:r>
          </a:p>
        </p:txBody>
      </p:sp>
      <p:pic>
        <p:nvPicPr>
          <p:cNvPr id="3" name="Google Shape;220;p21">
            <a:extLst>
              <a:ext uri="{FF2B5EF4-FFF2-40B4-BE49-F238E27FC236}">
                <a16:creationId xmlns:a16="http://schemas.microsoft.com/office/drawing/2014/main" id="{D9615019-92F9-47C4-965D-618DE6D0AE3D}"/>
              </a:ext>
            </a:extLst>
          </p:cNvPr>
          <p:cNvPicPr preferRelativeResize="0">
            <a:picLocks/>
          </p:cNvPicPr>
          <p:nvPr/>
        </p:nvPicPr>
        <p:blipFill rotWithShape="1">
          <a:blip r:embed="rId2">
            <a:alphaModFix/>
          </a:blip>
          <a:srcRect l="5677" t="13103" r="57872" b="14033"/>
          <a:stretch/>
        </p:blipFill>
        <p:spPr>
          <a:xfrm>
            <a:off x="1" y="0"/>
            <a:ext cx="12192000" cy="6857999"/>
          </a:xfrm>
          <a:prstGeom prst="rect">
            <a:avLst/>
          </a:prstGeom>
          <a:noFill/>
          <a:ln>
            <a:noFill/>
          </a:ln>
        </p:spPr>
      </p:pic>
    </p:spTree>
    <p:extLst>
      <p:ext uri="{BB962C8B-B14F-4D97-AF65-F5344CB8AC3E}">
        <p14:creationId xmlns:p14="http://schemas.microsoft.com/office/powerpoint/2010/main" val="2546883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CA" dirty="0"/>
              <a:t>Temperature sensor </a:t>
            </a:r>
            <a:endParaRPr dirty="0"/>
          </a:p>
        </p:txBody>
      </p:sp>
      <p:sp>
        <p:nvSpPr>
          <p:cNvPr id="238" name="Google Shape;238;p24"/>
          <p:cNvSpPr txBox="1">
            <a:spLocks noGrp="1"/>
          </p:cNvSpPr>
          <p:nvPr>
            <p:ph type="body" idx="1"/>
          </p:nvPr>
        </p:nvSpPr>
        <p:spPr>
          <a:xfrm>
            <a:off x="838200" y="1929384"/>
            <a:ext cx="10515600" cy="4251960"/>
          </a:xfrm>
          <a:prstGeom prst="rect">
            <a:avLst/>
          </a:prstGeom>
          <a:noFill/>
          <a:ln>
            <a:noFill/>
          </a:ln>
        </p:spPr>
        <p:txBody>
          <a:bodyPr spcFirstLastPara="1" wrap="square" lIns="91425" tIns="45700" rIns="91425" bIns="45700" anchor="t" anchorCtr="0">
            <a:normAutofit/>
          </a:bodyPr>
          <a:lstStyle/>
          <a:p>
            <a:pPr lvl="0" indent="-457200" algn="l" rtl="0">
              <a:lnSpc>
                <a:spcPct val="110000"/>
              </a:lnSpc>
              <a:spcBef>
                <a:spcPts val="0"/>
              </a:spcBef>
              <a:spcAft>
                <a:spcPts val="0"/>
              </a:spcAft>
              <a:buClr>
                <a:schemeClr val="dk1"/>
              </a:buClr>
              <a:buSzPts val="2800"/>
              <a:buFont typeface="Wingdings" panose="05000000000000000000" pitchFamily="2" charset="2"/>
              <a:buChar char="Ø"/>
            </a:pPr>
            <a:r>
              <a:rPr lang="en-CA" dirty="0">
                <a:latin typeface="Times New Roman" panose="02020603050405020304" pitchFamily="18" charset="0"/>
                <a:cs typeface="Times New Roman" panose="02020603050405020304" pitchFamily="18" charset="0"/>
              </a:rPr>
              <a:t>DS18B20 (Digital thermometer)</a:t>
            </a:r>
            <a:endParaRPr dirty="0">
              <a:latin typeface="Times New Roman" panose="02020603050405020304" pitchFamily="18" charset="0"/>
              <a:cs typeface="Times New Roman" panose="02020603050405020304" pitchFamily="18" charset="0"/>
            </a:endParaRPr>
          </a:p>
          <a:p>
            <a:pPr lvl="0" indent="-457200" algn="l" rtl="0">
              <a:lnSpc>
                <a:spcPct val="100000"/>
              </a:lnSpc>
              <a:spcBef>
                <a:spcPts val="1000"/>
              </a:spcBef>
              <a:spcAft>
                <a:spcPts val="0"/>
              </a:spcAft>
              <a:buClr>
                <a:schemeClr val="dk1"/>
              </a:buClr>
              <a:buSzPts val="3200"/>
              <a:buFont typeface="Wingdings" panose="05000000000000000000" pitchFamily="2" charset="2"/>
              <a:buChar char="Ø"/>
            </a:pPr>
            <a:r>
              <a:rPr lang="en-CA" dirty="0">
                <a:latin typeface="Times New Roman" panose="02020603050405020304" pitchFamily="18" charset="0"/>
                <a:cs typeface="Times New Roman" panose="02020603050405020304" pitchFamily="18" charset="0"/>
              </a:rPr>
              <a:t>The DS18B20 Digital Thermometer provides 9 to 12-bit (configurable) temperature readings which indicate the temperature of the device.</a:t>
            </a:r>
            <a:endParaRPr dirty="0">
              <a:latin typeface="Times New Roman" panose="02020603050405020304" pitchFamily="18" charset="0"/>
              <a:cs typeface="Times New Roman" panose="02020603050405020304" pitchFamily="18" charset="0"/>
            </a:endParaRPr>
          </a:p>
          <a:p>
            <a:pPr lvl="0" indent="-457200" algn="l" rtl="0">
              <a:lnSpc>
                <a:spcPct val="100000"/>
              </a:lnSpc>
              <a:spcBef>
                <a:spcPts val="1000"/>
              </a:spcBef>
              <a:spcAft>
                <a:spcPts val="0"/>
              </a:spcAft>
              <a:buClr>
                <a:schemeClr val="dk1"/>
              </a:buClr>
              <a:buSzPts val="2800"/>
              <a:buFont typeface="Wingdings" panose="05000000000000000000" pitchFamily="2" charset="2"/>
              <a:buChar char="Ø"/>
            </a:pPr>
            <a:r>
              <a:rPr lang="en-CA" dirty="0">
                <a:latin typeface="Times New Roman" panose="02020603050405020304" pitchFamily="18" charset="0"/>
                <a:cs typeface="Times New Roman" panose="02020603050405020304" pitchFamily="18" charset="0"/>
              </a:rPr>
              <a:t>Information is sent to/from the DS18B20 over a 1-Wire interface, so that only one wire (and ground) needs to be connected from a central microprocessor to a DS18B20. Power for reading, writing, and performing temperature conversions can be derived from the data line itself with no need for an external power source.</a:t>
            </a:r>
            <a:endParaRPr dirty="0">
              <a:latin typeface="Times New Roman" panose="02020603050405020304" pitchFamily="18" charset="0"/>
              <a:cs typeface="Times New Roman" panose="02020603050405020304" pitchFamily="18" charset="0"/>
            </a:endParaRPr>
          </a:p>
          <a:p>
            <a:pPr lvl="0" indent="-457200" algn="l" rtl="0">
              <a:lnSpc>
                <a:spcPct val="110000"/>
              </a:lnSpc>
              <a:spcBef>
                <a:spcPts val="1000"/>
              </a:spcBef>
              <a:spcAft>
                <a:spcPts val="0"/>
              </a:spcAft>
              <a:buClr>
                <a:schemeClr val="dk1"/>
              </a:buClr>
              <a:buSzPts val="2800"/>
              <a:buFont typeface="Wingdings" panose="05000000000000000000" pitchFamily="2" charset="2"/>
              <a:buChar char="Ø"/>
            </a:pP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838200" y="1"/>
            <a:ext cx="10515600" cy="111134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CA" dirty="0"/>
              <a:t>Temperature sensor </a:t>
            </a:r>
            <a:endParaRPr dirty="0"/>
          </a:p>
        </p:txBody>
      </p:sp>
      <p:sp>
        <p:nvSpPr>
          <p:cNvPr id="238" name="Google Shape;238;p24"/>
          <p:cNvSpPr txBox="1">
            <a:spLocks noGrp="1"/>
          </p:cNvSpPr>
          <p:nvPr>
            <p:ph type="body" idx="1"/>
          </p:nvPr>
        </p:nvSpPr>
        <p:spPr>
          <a:xfrm>
            <a:off x="0" y="1111348"/>
            <a:ext cx="12192000" cy="5746652"/>
          </a:xfrm>
          <a:prstGeom prst="rect">
            <a:avLst/>
          </a:prstGeom>
          <a:noFill/>
          <a:ln>
            <a:noFill/>
          </a:ln>
        </p:spPr>
        <p:txBody>
          <a:bodyPr spcFirstLastPara="1" wrap="square" lIns="91425" tIns="45700" rIns="91425" bIns="45700" anchor="t" anchorCtr="0">
            <a:noAutofit/>
          </a:bodyPr>
          <a:lstStyle/>
          <a:p>
            <a:pPr indent="-457200">
              <a:spcBef>
                <a:spcPts val="0"/>
              </a:spcBef>
              <a:spcAft>
                <a:spcPts val="0"/>
              </a:spcAft>
              <a:buClr>
                <a:schemeClr val="dk1"/>
              </a:buClr>
              <a:buSzPts val="2800"/>
              <a:buFont typeface="Wingdings" panose="05000000000000000000" pitchFamily="2" charset="2"/>
              <a:buChar char="Ø"/>
            </a:pPr>
            <a:endParaRPr lang="en-CA" sz="2400" dirty="0">
              <a:latin typeface="Times New Roman" panose="02020603050405020304" pitchFamily="18" charset="0"/>
              <a:cs typeface="Times New Roman" panose="02020603050405020304" pitchFamily="18" charset="0"/>
            </a:endParaRPr>
          </a:p>
          <a:p>
            <a:pPr indent="-457200">
              <a:spcBef>
                <a:spcPts val="0"/>
              </a:spcBef>
              <a:spcAft>
                <a:spcPts val="0"/>
              </a:spcAft>
              <a:buClr>
                <a:schemeClr val="dk1"/>
              </a:buClr>
              <a:buSzPts val="2800"/>
              <a:buFont typeface="Wingdings" panose="05000000000000000000" pitchFamily="2" charset="2"/>
              <a:buChar char="Ø"/>
            </a:pPr>
            <a:r>
              <a:rPr lang="en-CA" sz="2400" dirty="0">
                <a:latin typeface="Times New Roman" panose="02020603050405020304" pitchFamily="18" charset="0"/>
                <a:cs typeface="Times New Roman" panose="02020603050405020304" pitchFamily="18" charset="0"/>
              </a:rPr>
              <a:t>As we are designing a system which can detect the fall indoor as well as outdoor, so it is good if the system able to bear weather and DS18B20 is a perfect choice as it is </a:t>
            </a:r>
            <a:r>
              <a:rPr lang="en-US" sz="2400" dirty="0">
                <a:solidFill>
                  <a:schemeClr val="dk1"/>
                </a:solidFill>
                <a:highlight>
                  <a:srgbClr val="FFFFFF"/>
                </a:highlight>
                <a:latin typeface="Times New Roman"/>
                <a:ea typeface="Times New Roman"/>
                <a:cs typeface="Times New Roman"/>
                <a:sym typeface="Times New Roman"/>
              </a:rPr>
              <a:t>waterproof and have a long probe to use over a distance if we want. </a:t>
            </a:r>
            <a:endParaRPr sz="2400" dirty="0">
              <a:latin typeface="Times New Roman" panose="02020603050405020304" pitchFamily="18" charset="0"/>
              <a:cs typeface="Times New Roman" panose="02020603050405020304" pitchFamily="18" charset="0"/>
            </a:endParaRPr>
          </a:p>
          <a:p>
            <a:pPr lvl="0" indent="-457200" algn="l" rtl="0">
              <a:lnSpc>
                <a:spcPct val="110000"/>
              </a:lnSpc>
              <a:spcBef>
                <a:spcPts val="1000"/>
              </a:spcBef>
              <a:spcAft>
                <a:spcPts val="0"/>
              </a:spcAft>
              <a:buClr>
                <a:schemeClr val="dk1"/>
              </a:buClr>
              <a:buSzPts val="2800"/>
              <a:buFont typeface="Wingdings" panose="05000000000000000000" pitchFamily="2" charset="2"/>
              <a:buChar char="Ø"/>
            </a:pPr>
            <a:r>
              <a:rPr lang="en-CA" sz="2400" dirty="0">
                <a:latin typeface="Times New Roman" panose="02020603050405020304" pitchFamily="18" charset="0"/>
                <a:cs typeface="Times New Roman" panose="02020603050405020304" pitchFamily="18" charset="0"/>
              </a:rPr>
              <a:t>The connections are as:</a:t>
            </a:r>
          </a:p>
          <a:p>
            <a:pPr algn="just">
              <a:lnSpc>
                <a:spcPct val="140000"/>
              </a:lnSpc>
              <a:spcBef>
                <a:spcPts val="533"/>
              </a:spcBef>
              <a:spcAft>
                <a:spcPts val="0"/>
              </a:spcAft>
              <a:buClr>
                <a:schemeClr val="dk1"/>
              </a:buClr>
              <a:buSzPct val="64705"/>
            </a:pPr>
            <a:r>
              <a:rPr lang="en-US" sz="2400" dirty="0">
                <a:solidFill>
                  <a:schemeClr val="dk1"/>
                </a:solidFill>
                <a:latin typeface="Times New Roman"/>
                <a:ea typeface="Times New Roman"/>
                <a:cs typeface="Times New Roman"/>
                <a:sym typeface="Times New Roman"/>
              </a:rPr>
              <a:t>Connect the VCC(Red) pin of DS18B20 to 5v pin of RPI4.</a:t>
            </a:r>
          </a:p>
          <a:p>
            <a:pPr algn="just">
              <a:lnSpc>
                <a:spcPct val="140000"/>
              </a:lnSpc>
              <a:spcBef>
                <a:spcPts val="533"/>
              </a:spcBef>
              <a:spcAft>
                <a:spcPts val="0"/>
              </a:spcAft>
              <a:buClr>
                <a:schemeClr val="dk1"/>
              </a:buClr>
              <a:buSzPct val="64705"/>
            </a:pPr>
            <a:r>
              <a:rPr lang="en-US" sz="2400" dirty="0">
                <a:solidFill>
                  <a:schemeClr val="dk1"/>
                </a:solidFill>
                <a:latin typeface="Times New Roman"/>
                <a:ea typeface="Times New Roman"/>
                <a:cs typeface="Times New Roman"/>
                <a:sym typeface="Times New Roman"/>
              </a:rPr>
              <a:t>Connect the GND(Black) pin of DS18B20 to GND pin of RPI4. </a:t>
            </a:r>
          </a:p>
          <a:p>
            <a:pPr algn="just">
              <a:lnSpc>
                <a:spcPct val="140000"/>
              </a:lnSpc>
              <a:spcBef>
                <a:spcPts val="533"/>
              </a:spcBef>
              <a:spcAft>
                <a:spcPts val="0"/>
              </a:spcAft>
              <a:buClr>
                <a:schemeClr val="dk1"/>
              </a:buClr>
              <a:buSzPct val="64705"/>
            </a:pPr>
            <a:r>
              <a:rPr lang="en-US" sz="2400" dirty="0">
                <a:solidFill>
                  <a:schemeClr val="dk1"/>
                </a:solidFill>
                <a:latin typeface="Times New Roman"/>
                <a:ea typeface="Times New Roman"/>
                <a:cs typeface="Times New Roman"/>
                <a:sym typeface="Times New Roman"/>
              </a:rPr>
              <a:t>Data pin(Yellow)  is data that goes to GPIO pin 24 on RPI4.</a:t>
            </a:r>
          </a:p>
          <a:p>
            <a:pPr algn="just">
              <a:lnSpc>
                <a:spcPct val="140000"/>
              </a:lnSpc>
              <a:spcBef>
                <a:spcPts val="533"/>
              </a:spcBef>
              <a:spcAft>
                <a:spcPts val="0"/>
              </a:spcAft>
              <a:buClr>
                <a:schemeClr val="dk1"/>
              </a:buClr>
              <a:buSzPct val="64705"/>
            </a:pPr>
            <a:r>
              <a:rPr lang="en-US" sz="2400" dirty="0">
                <a:solidFill>
                  <a:schemeClr val="dk1"/>
                </a:solidFill>
                <a:latin typeface="Times New Roman"/>
                <a:ea typeface="Times New Roman"/>
                <a:cs typeface="Times New Roman"/>
                <a:sym typeface="Times New Roman"/>
              </a:rPr>
              <a:t>Add a 4.7k pull-up resistor between the Data and power pin for stable communication.</a:t>
            </a:r>
          </a:p>
          <a:p>
            <a:pPr lvl="0" indent="-457200" algn="l" rtl="0">
              <a:lnSpc>
                <a:spcPct val="110000"/>
              </a:lnSpc>
              <a:spcBef>
                <a:spcPts val="1000"/>
              </a:spcBef>
              <a:spcAft>
                <a:spcPts val="0"/>
              </a:spcAft>
              <a:buClr>
                <a:schemeClr val="dk1"/>
              </a:buClr>
              <a:buSzPts val="2800"/>
              <a:buFont typeface="Wingdings" panose="05000000000000000000" pitchFamily="2" charset="2"/>
              <a:buChar char="Ø"/>
            </a:pP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648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CA" dirty="0"/>
              <a:t>Features</a:t>
            </a:r>
            <a:endParaRPr dirty="0"/>
          </a:p>
        </p:txBody>
      </p:sp>
      <p:sp>
        <p:nvSpPr>
          <p:cNvPr id="250" name="Google Shape;250;p26"/>
          <p:cNvSpPr txBox="1">
            <a:spLocks noGrp="1"/>
          </p:cNvSpPr>
          <p:nvPr>
            <p:ph type="body" idx="1"/>
          </p:nvPr>
        </p:nvSpPr>
        <p:spPr>
          <a:xfrm>
            <a:off x="838200" y="1929384"/>
            <a:ext cx="10515600" cy="4251960"/>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CA">
                <a:latin typeface="Times New Roman"/>
                <a:ea typeface="Times New Roman"/>
                <a:cs typeface="Times New Roman"/>
                <a:sym typeface="Times New Roman"/>
              </a:rPr>
              <a:t>Unique 1-Wire interface requires only one port pin for communication.</a:t>
            </a:r>
            <a:endParaRPr/>
          </a:p>
          <a:p>
            <a:pPr marL="228600" lvl="0" indent="-228600" algn="l" rtl="0">
              <a:lnSpc>
                <a:spcPct val="90000"/>
              </a:lnSpc>
              <a:spcBef>
                <a:spcPts val="1000"/>
              </a:spcBef>
              <a:spcAft>
                <a:spcPts val="0"/>
              </a:spcAft>
              <a:buClr>
                <a:schemeClr val="dk1"/>
              </a:buClr>
              <a:buSzPts val="2800"/>
              <a:buChar char="•"/>
            </a:pPr>
            <a:r>
              <a:rPr lang="en-CA">
                <a:latin typeface="Times New Roman"/>
                <a:ea typeface="Times New Roman"/>
                <a:cs typeface="Times New Roman"/>
                <a:sym typeface="Times New Roman"/>
              </a:rPr>
              <a:t> Multidrop capability simplifies distributed temperature sensing applications. </a:t>
            </a:r>
            <a:endParaRPr/>
          </a:p>
          <a:p>
            <a:pPr marL="228600" lvl="0" indent="-228600" algn="l" rtl="0">
              <a:lnSpc>
                <a:spcPct val="90000"/>
              </a:lnSpc>
              <a:spcBef>
                <a:spcPts val="1000"/>
              </a:spcBef>
              <a:spcAft>
                <a:spcPts val="0"/>
              </a:spcAft>
              <a:buClr>
                <a:schemeClr val="dk1"/>
              </a:buClr>
              <a:buSzPts val="2800"/>
              <a:buChar char="•"/>
            </a:pPr>
            <a:r>
              <a:rPr lang="en-CA">
                <a:latin typeface="Times New Roman"/>
                <a:ea typeface="Times New Roman"/>
                <a:cs typeface="Times New Roman"/>
                <a:sym typeface="Times New Roman"/>
              </a:rPr>
              <a:t>Requires no external components.  </a:t>
            </a:r>
            <a:endParaRPr/>
          </a:p>
          <a:p>
            <a:pPr marL="228600" lvl="0" indent="-228600" algn="l" rtl="0">
              <a:lnSpc>
                <a:spcPct val="90000"/>
              </a:lnSpc>
              <a:spcBef>
                <a:spcPts val="1000"/>
              </a:spcBef>
              <a:spcAft>
                <a:spcPts val="0"/>
              </a:spcAft>
              <a:buClr>
                <a:schemeClr val="dk1"/>
              </a:buClr>
              <a:buSzPts val="2800"/>
              <a:buChar char="•"/>
            </a:pPr>
            <a:r>
              <a:rPr lang="en-CA">
                <a:latin typeface="Times New Roman"/>
                <a:ea typeface="Times New Roman"/>
                <a:cs typeface="Times New Roman"/>
                <a:sym typeface="Times New Roman"/>
              </a:rPr>
              <a:t>Can be powered from data line. Power supply range is 3.0V to 5.5V.  </a:t>
            </a:r>
            <a:endParaRPr/>
          </a:p>
          <a:p>
            <a:pPr marL="228600" lvl="0" indent="-228600" algn="l" rtl="0">
              <a:lnSpc>
                <a:spcPct val="90000"/>
              </a:lnSpc>
              <a:spcBef>
                <a:spcPts val="1000"/>
              </a:spcBef>
              <a:spcAft>
                <a:spcPts val="0"/>
              </a:spcAft>
              <a:buClr>
                <a:schemeClr val="dk1"/>
              </a:buClr>
              <a:buSzPts val="2800"/>
              <a:buChar char="•"/>
            </a:pPr>
            <a:r>
              <a:rPr lang="en-CA">
                <a:latin typeface="Times New Roman"/>
                <a:ea typeface="Times New Roman"/>
                <a:cs typeface="Times New Roman"/>
                <a:sym typeface="Times New Roman"/>
              </a:rPr>
              <a:t>Measures temperatures from -55°C to +125°C..</a:t>
            </a:r>
            <a:endParaRPr/>
          </a:p>
          <a:p>
            <a:pPr marL="228600" lvl="0" indent="-228600" algn="l" rtl="0">
              <a:lnSpc>
                <a:spcPct val="90000"/>
              </a:lnSpc>
              <a:spcBef>
                <a:spcPts val="1000"/>
              </a:spcBef>
              <a:spcAft>
                <a:spcPts val="0"/>
              </a:spcAft>
              <a:buClr>
                <a:schemeClr val="dk1"/>
              </a:buClr>
              <a:buSzPts val="2800"/>
              <a:buChar char="•"/>
            </a:pPr>
            <a:r>
              <a:rPr lang="en-CA">
                <a:latin typeface="Times New Roman"/>
                <a:ea typeface="Times New Roman"/>
                <a:cs typeface="Times New Roman"/>
                <a:sym typeface="Times New Roman"/>
              </a:rPr>
              <a:t> Fahrenheit equivalent is -67°F to +257°F .</a:t>
            </a:r>
            <a:endParaRPr/>
          </a:p>
          <a:p>
            <a:pPr marL="228600" lvl="0" indent="-228600" algn="l" rtl="0">
              <a:lnSpc>
                <a:spcPct val="90000"/>
              </a:lnSpc>
              <a:spcBef>
                <a:spcPts val="1000"/>
              </a:spcBef>
              <a:spcAft>
                <a:spcPts val="0"/>
              </a:spcAft>
              <a:buClr>
                <a:schemeClr val="dk1"/>
              </a:buClr>
              <a:buSzPts val="2800"/>
              <a:buChar char="•"/>
            </a:pPr>
            <a:r>
              <a:rPr lang="en-CA">
                <a:latin typeface="Times New Roman"/>
                <a:ea typeface="Times New Roman"/>
                <a:cs typeface="Times New Roman"/>
                <a:sym typeface="Times New Roman"/>
              </a:rPr>
              <a:t> ±0.5°C accuracy from -10°C to +85°C .</a:t>
            </a:r>
            <a:endParaRPr/>
          </a:p>
          <a:p>
            <a:pPr marL="228600" lvl="0" indent="-50800" algn="l" rtl="0">
              <a:lnSpc>
                <a:spcPct val="11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CA" dirty="0"/>
              <a:t>How it looks like:</a:t>
            </a:r>
            <a:endParaRPr dirty="0"/>
          </a:p>
        </p:txBody>
      </p:sp>
      <p:pic>
        <p:nvPicPr>
          <p:cNvPr id="244" name="Google Shape;244;p25" descr="A picture containing cable, connector&#10;&#10;Description automatically generated"/>
          <p:cNvPicPr preferRelativeResize="0">
            <a:picLocks noGrp="1"/>
          </p:cNvPicPr>
          <p:nvPr>
            <p:ph type="body" idx="1"/>
          </p:nvPr>
        </p:nvPicPr>
        <p:blipFill rotWithShape="1">
          <a:blip r:embed="rId3">
            <a:alphaModFix/>
          </a:blip>
          <a:srcRect l="1669" r="3795"/>
          <a:stretch/>
        </p:blipFill>
        <p:spPr>
          <a:xfrm>
            <a:off x="1139483" y="2039815"/>
            <a:ext cx="4459459" cy="4170046"/>
          </a:xfrm>
          <a:prstGeom prst="rect">
            <a:avLst/>
          </a:prstGeom>
          <a:noFill/>
          <a:ln>
            <a:noFill/>
          </a:ln>
        </p:spPr>
      </p:pic>
      <p:pic>
        <p:nvPicPr>
          <p:cNvPr id="4" name="Google Shape;139;p22">
            <a:extLst>
              <a:ext uri="{FF2B5EF4-FFF2-40B4-BE49-F238E27FC236}">
                <a16:creationId xmlns:a16="http://schemas.microsoft.com/office/drawing/2014/main" id="{7E48533C-BF0B-485A-9A40-19F0CA17F61B}"/>
              </a:ext>
            </a:extLst>
          </p:cNvPr>
          <p:cNvPicPr preferRelativeResize="0"/>
          <p:nvPr/>
        </p:nvPicPr>
        <p:blipFill rotWithShape="1">
          <a:blip r:embed="rId4">
            <a:alphaModFix/>
          </a:blip>
          <a:srcRect l="12369" t="29566" r="55283" b="25445"/>
          <a:stretch/>
        </p:blipFill>
        <p:spPr>
          <a:xfrm>
            <a:off x="6096000" y="2039814"/>
            <a:ext cx="6096000" cy="374200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838200" y="365125"/>
            <a:ext cx="10515600" cy="92910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800"/>
              <a:buFont typeface="Arial"/>
              <a:buNone/>
            </a:pPr>
            <a:r>
              <a:rPr lang="en-CA" dirty="0"/>
              <a:t>Panic Button</a:t>
            </a:r>
            <a:endParaRPr dirty="0"/>
          </a:p>
        </p:txBody>
      </p:sp>
      <p:sp>
        <p:nvSpPr>
          <p:cNvPr id="238" name="Google Shape;238;p24"/>
          <p:cNvSpPr txBox="1">
            <a:spLocks noGrp="1"/>
          </p:cNvSpPr>
          <p:nvPr>
            <p:ph type="body" idx="1"/>
          </p:nvPr>
        </p:nvSpPr>
        <p:spPr>
          <a:xfrm>
            <a:off x="838200" y="1929384"/>
            <a:ext cx="10515600" cy="4251960"/>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1000"/>
              </a:spcBef>
              <a:spcAft>
                <a:spcPts val="0"/>
              </a:spcAft>
              <a:buClr>
                <a:schemeClr val="dk1"/>
              </a:buClr>
              <a:buSzPts val="2800"/>
              <a:buNone/>
            </a:pPr>
            <a:endParaRPr dirty="0">
              <a:latin typeface="Times New Roman" panose="02020603050405020304" pitchFamily="18" charset="0"/>
              <a:cs typeface="Times New Roman" panose="02020603050405020304" pitchFamily="18" charset="0"/>
            </a:endParaRPr>
          </a:p>
        </p:txBody>
      </p:sp>
      <p:pic>
        <p:nvPicPr>
          <p:cNvPr id="4" name="Content Placeholder 4" descr="A black and white photo of a barbecue grill&#10;&#10;Description automatically generated with low confidence">
            <a:extLst>
              <a:ext uri="{FF2B5EF4-FFF2-40B4-BE49-F238E27FC236}">
                <a16:creationId xmlns:a16="http://schemas.microsoft.com/office/drawing/2014/main" id="{27F36CB3-C24E-4C95-8902-1B574F2DC295}"/>
              </a:ext>
            </a:extLst>
          </p:cNvPr>
          <p:cNvPicPr>
            <a:picLocks noChangeAspect="1"/>
          </p:cNvPicPr>
          <p:nvPr/>
        </p:nvPicPr>
        <p:blipFill rotWithShape="1">
          <a:blip r:embed="rId3">
            <a:extLst>
              <a:ext uri="{28A0092B-C50C-407E-A947-70E740481C1C}">
                <a14:useLocalDpi xmlns:a14="http://schemas.microsoft.com/office/drawing/2010/main" val="0"/>
              </a:ext>
            </a:extLst>
          </a:blip>
          <a:srcRect t="12375" b="13804"/>
          <a:stretch/>
        </p:blipFill>
        <p:spPr>
          <a:xfrm>
            <a:off x="838199" y="1294228"/>
            <a:ext cx="10515599" cy="5563771"/>
          </a:xfrm>
          <a:prstGeom prst="rect">
            <a:avLst/>
          </a:prstGeom>
          <a:effectLst/>
        </p:spPr>
      </p:pic>
    </p:spTree>
    <p:extLst>
      <p:ext uri="{BB962C8B-B14F-4D97-AF65-F5344CB8AC3E}">
        <p14:creationId xmlns:p14="http://schemas.microsoft.com/office/powerpoint/2010/main" val="3393762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36"/>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Google Shape;237;p24"/>
          <p:cNvSpPr txBox="1">
            <a:spLocks noGrp="1"/>
          </p:cNvSpPr>
          <p:nvPr>
            <p:ph type="title"/>
          </p:nvPr>
        </p:nvSpPr>
        <p:spPr>
          <a:xfrm>
            <a:off x="758952" y="379475"/>
            <a:ext cx="10671048" cy="1554480"/>
          </a:xfrm>
          <a:prstGeom prst="rect">
            <a:avLst/>
          </a:prstGeom>
        </p:spPr>
        <p:txBody>
          <a:bodyPr spcFirstLastPara="1" lIns="91425" tIns="45700" rIns="91425" bIns="45700" anchor="ctr" anchorCtr="0">
            <a:normAutofit/>
          </a:bodyPr>
          <a:lstStyle/>
          <a:p>
            <a:pPr marL="0" lvl="0" indent="0" algn="ctr" rtl="0">
              <a:spcBef>
                <a:spcPts val="0"/>
              </a:spcBef>
              <a:spcAft>
                <a:spcPts val="0"/>
              </a:spcAft>
              <a:buClr>
                <a:schemeClr val="dk1"/>
              </a:buClr>
              <a:buSzPts val="4800"/>
              <a:buFont typeface="Arial"/>
              <a:buNone/>
            </a:pPr>
            <a:r>
              <a:rPr lang="en-CA" dirty="0">
                <a:solidFill>
                  <a:schemeClr val="bg1"/>
                </a:solidFill>
              </a:rPr>
              <a:t>Panic Button</a:t>
            </a:r>
          </a:p>
        </p:txBody>
      </p:sp>
      <p:sp>
        <p:nvSpPr>
          <p:cNvPr id="238" name="Google Shape;238;p24"/>
          <p:cNvSpPr txBox="1">
            <a:spLocks noGrp="1"/>
          </p:cNvSpPr>
          <p:nvPr>
            <p:ph type="body" idx="1"/>
          </p:nvPr>
        </p:nvSpPr>
        <p:spPr>
          <a:xfrm>
            <a:off x="758952" y="2313430"/>
            <a:ext cx="10671048" cy="4544570"/>
          </a:xfrm>
          <a:prstGeom prst="rect">
            <a:avLst/>
          </a:prstGeom>
        </p:spPr>
        <p:txBody>
          <a:bodyPr spcFirstLastPara="1" lIns="91425" tIns="45700" rIns="91425" bIns="45700" anchorCtr="0">
            <a:normAutofit/>
          </a:bodyPr>
          <a:lstStyle/>
          <a:p>
            <a:pPr lvl="0">
              <a:lnSpc>
                <a:spcPct val="100000"/>
              </a:lnSpc>
              <a:buFont typeface="Wingdings" panose="05000000000000000000" pitchFamily="2" charset="2"/>
              <a:buChar char="Ø"/>
            </a:pPr>
            <a:r>
              <a:rPr lang="en-US" sz="2800" b="0" i="0" dirty="0">
                <a:latin typeface="Times New Roman" panose="02020603050405020304" pitchFamily="18" charset="0"/>
                <a:cs typeface="Times New Roman" panose="02020603050405020304" pitchFamily="18" charset="0"/>
              </a:rPr>
              <a:t>There can be any sudden situation of panic. It could be because of an intruder entering our house or bad health status.</a:t>
            </a:r>
            <a:endParaRPr lang="en-US" sz="2800" dirty="0">
              <a:latin typeface="Times New Roman" panose="02020603050405020304" pitchFamily="18" charset="0"/>
              <a:cs typeface="Times New Roman" panose="02020603050405020304" pitchFamily="18" charset="0"/>
            </a:endParaRPr>
          </a:p>
          <a:p>
            <a:pPr lvl="0">
              <a:lnSpc>
                <a:spcPct val="100000"/>
              </a:lnSpc>
              <a:buFont typeface="Wingdings" panose="05000000000000000000" pitchFamily="2" charset="2"/>
              <a:buChar char="Ø"/>
            </a:pPr>
            <a:r>
              <a:rPr lang="en-US" sz="2800" b="0" i="0" dirty="0">
                <a:latin typeface="Times New Roman" panose="02020603050405020304" pitchFamily="18" charset="0"/>
                <a:cs typeface="Times New Roman" panose="02020603050405020304" pitchFamily="18" charset="0"/>
              </a:rPr>
              <a:t>Press Panic button if th</a:t>
            </a:r>
            <a:r>
              <a:rPr lang="en-US" sz="2800" dirty="0">
                <a:latin typeface="Times New Roman" panose="02020603050405020304" pitchFamily="18" charset="0"/>
                <a:cs typeface="Times New Roman" panose="02020603050405020304" pitchFamily="18" charset="0"/>
              </a:rPr>
              <a:t>e person needs help.</a:t>
            </a:r>
            <a:r>
              <a:rPr lang="en-US" sz="2800" b="0" i="0" dirty="0">
                <a:latin typeface="Times New Roman" panose="02020603050405020304" pitchFamily="18" charset="0"/>
                <a:cs typeface="Times New Roman" panose="02020603050405020304" pitchFamily="18" charset="0"/>
              </a:rPr>
              <a:t> </a:t>
            </a:r>
          </a:p>
          <a:p>
            <a:pPr lvl="0">
              <a:lnSpc>
                <a:spcPct val="100000"/>
              </a:lnSpc>
              <a:buFont typeface="Wingdings" panose="05000000000000000000" pitchFamily="2" charset="2"/>
              <a:buChar char="Ø"/>
            </a:pPr>
            <a:r>
              <a:rPr lang="en-US" sz="2800" b="0" i="0" dirty="0">
                <a:latin typeface="Times New Roman" panose="02020603050405020304" pitchFamily="18" charset="0"/>
                <a:cs typeface="Times New Roman" panose="02020603050405020304" pitchFamily="18" charset="0"/>
              </a:rPr>
              <a:t>Most panic buttons are specifically designed to resist accidental activation.</a:t>
            </a:r>
            <a:endParaRPr lang="en-US" sz="2800" dirty="0">
              <a:latin typeface="Times New Roman" panose="02020603050405020304" pitchFamily="18" charset="0"/>
              <a:cs typeface="Times New Roman" panose="02020603050405020304" pitchFamily="18" charset="0"/>
            </a:endParaRPr>
          </a:p>
          <a:p>
            <a:pPr lvl="0">
              <a:lnSpc>
                <a:spcPct val="100000"/>
              </a:lnSpc>
              <a:buFont typeface="Wingdings" panose="05000000000000000000" pitchFamily="2" charset="2"/>
              <a:buChar char="Ø"/>
            </a:pPr>
            <a:r>
              <a:rPr lang="en-US" sz="2800" b="0" i="0" dirty="0">
                <a:latin typeface="Times New Roman" panose="02020603050405020304" pitchFamily="18" charset="0"/>
                <a:cs typeface="Times New Roman" panose="02020603050405020304" pitchFamily="18" charset="0"/>
              </a:rPr>
              <a:t>Panic buttons are used when it may be unsafe or uncomfortable to call for help in other ways.</a:t>
            </a:r>
            <a:endParaRPr lang="en-US" sz="2800" dirty="0">
              <a:latin typeface="Times New Roman" panose="02020603050405020304" pitchFamily="18" charset="0"/>
              <a:cs typeface="Times New Roman" panose="02020603050405020304" pitchFamily="18" charset="0"/>
            </a:endParaRPr>
          </a:p>
          <a:p>
            <a:pPr lvl="0" rtl="0">
              <a:lnSpc>
                <a:spcPct val="100000"/>
              </a:lnSpc>
              <a:spcBef>
                <a:spcPts val="1000"/>
              </a:spcBef>
              <a:spcAft>
                <a:spcPts val="0"/>
              </a:spcAft>
              <a:buClr>
                <a:schemeClr val="dk1"/>
              </a:buClr>
              <a:buSzPts val="2800"/>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p:txBody>
      </p:sp>
      <p:sp>
        <p:nvSpPr>
          <p:cNvPr id="119"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21157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CA" sz="4400" dirty="0">
                <a:solidFill>
                  <a:schemeClr val="tx1"/>
                </a:solidFill>
                <a:latin typeface="Times New Roman" panose="02020603050405020304" pitchFamily="18" charset="0"/>
                <a:cs typeface="Times New Roman" panose="02020603050405020304" pitchFamily="18" charset="0"/>
              </a:rPr>
              <a:t>Features</a:t>
            </a:r>
            <a:r>
              <a:rPr lang="en-CA" sz="4400" dirty="0">
                <a:solidFill>
                  <a:schemeClr val="tx1"/>
                </a:solidFill>
              </a:rPr>
              <a:t> and applications of panic button</a:t>
            </a:r>
            <a:endParaRPr sz="4400" dirty="0">
              <a:solidFill>
                <a:schemeClr val="tx1"/>
              </a:solidFill>
            </a:endParaRPr>
          </a:p>
        </p:txBody>
      </p:sp>
      <p:sp>
        <p:nvSpPr>
          <p:cNvPr id="238" name="Google Shape;238;p24"/>
          <p:cNvSpPr txBox="1">
            <a:spLocks noGrp="1"/>
          </p:cNvSpPr>
          <p:nvPr>
            <p:ph type="body" idx="1"/>
          </p:nvPr>
        </p:nvSpPr>
        <p:spPr>
          <a:xfrm>
            <a:off x="2363372" y="1929384"/>
            <a:ext cx="8990428" cy="4251960"/>
          </a:xfrm>
          <a:prstGeom prst="rect">
            <a:avLst/>
          </a:prstGeom>
          <a:noFill/>
          <a:ln>
            <a:noFill/>
          </a:ln>
        </p:spPr>
        <p:txBody>
          <a:bodyPr spcFirstLastPara="1" wrap="square" lIns="91425" tIns="45700" rIns="91425" bIns="45700" anchor="t" anchorCtr="0">
            <a:normAutofit/>
          </a:bodyPr>
          <a:lstStyle/>
          <a:p>
            <a:pPr>
              <a:buFont typeface="Wingdings" panose="05000000000000000000" pitchFamily="2" charset="2"/>
              <a:buChar char="Ø"/>
            </a:pPr>
            <a:r>
              <a:rPr lang="en-CA" sz="2800" dirty="0">
                <a:solidFill>
                  <a:schemeClr val="tx1"/>
                </a:solidFill>
                <a:latin typeface="Times New Roman" panose="02020603050405020304" pitchFamily="18" charset="0"/>
                <a:cs typeface="Times New Roman" panose="02020603050405020304" pitchFamily="18" charset="0"/>
              </a:rPr>
              <a:t>Small and cheap</a:t>
            </a:r>
          </a:p>
          <a:p>
            <a:pPr>
              <a:buFont typeface="Wingdings" panose="05000000000000000000" pitchFamily="2" charset="2"/>
              <a:buChar char="Ø"/>
            </a:pPr>
            <a:r>
              <a:rPr lang="en-CA" sz="2800" dirty="0">
                <a:solidFill>
                  <a:schemeClr val="tx1"/>
                </a:solidFill>
                <a:latin typeface="Times New Roman" panose="02020603050405020304" pitchFamily="18" charset="0"/>
                <a:cs typeface="Times New Roman" panose="02020603050405020304" pitchFamily="18" charset="0"/>
              </a:rPr>
              <a:t>Reliable</a:t>
            </a:r>
          </a:p>
          <a:p>
            <a:pPr>
              <a:buFont typeface="Wingdings" panose="05000000000000000000" pitchFamily="2" charset="2"/>
              <a:buChar char="Ø"/>
            </a:pPr>
            <a:r>
              <a:rPr lang="en-CA" sz="2800" dirty="0">
                <a:solidFill>
                  <a:schemeClr val="tx1"/>
                </a:solidFill>
                <a:latin typeface="Times New Roman" panose="02020603050405020304" pitchFamily="18" charset="0"/>
                <a:cs typeface="Times New Roman" panose="02020603050405020304" pitchFamily="18" charset="0"/>
              </a:rPr>
              <a:t>Single/ double tap</a:t>
            </a:r>
          </a:p>
          <a:p>
            <a:pPr>
              <a:buFont typeface="Wingdings" panose="05000000000000000000" pitchFamily="2" charset="2"/>
              <a:buChar char="Ø"/>
            </a:pPr>
            <a:r>
              <a:rPr lang="en-CA" sz="2800" dirty="0">
                <a:solidFill>
                  <a:schemeClr val="tx1"/>
                </a:solidFill>
                <a:latin typeface="Times New Roman" panose="02020603050405020304" pitchFamily="18" charset="0"/>
                <a:cs typeface="Times New Roman" panose="02020603050405020304" pitchFamily="18" charset="0"/>
              </a:rPr>
              <a:t>Speed</a:t>
            </a:r>
          </a:p>
          <a:p>
            <a:pPr>
              <a:buFont typeface="Wingdings" panose="05000000000000000000" pitchFamily="2" charset="2"/>
              <a:buChar char="Ø"/>
            </a:pPr>
            <a:r>
              <a:rPr lang="en-US" sz="2800" i="0" dirty="0">
                <a:solidFill>
                  <a:schemeClr val="tx1"/>
                </a:solidFill>
                <a:effectLst/>
                <a:latin typeface="Times New Roman" panose="02020603050405020304" pitchFamily="18" charset="0"/>
                <a:cs typeface="Times New Roman" panose="02020603050405020304" pitchFamily="18" charset="0"/>
              </a:rPr>
              <a:t>Safety and Peace of Mind</a:t>
            </a:r>
            <a:endParaRPr lang="en-CA" sz="28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800" i="0" dirty="0">
                <a:solidFill>
                  <a:schemeClr val="tx1"/>
                </a:solidFill>
                <a:effectLst/>
                <a:latin typeface="Times New Roman" panose="02020603050405020304" pitchFamily="18" charset="0"/>
                <a:cs typeface="Times New Roman" panose="02020603050405020304" pitchFamily="18" charset="0"/>
              </a:rPr>
              <a:t>Emergency Panic Buttons </a:t>
            </a:r>
          </a:p>
          <a:p>
            <a:pPr lvl="0" indent="-457200" algn="l" rtl="0">
              <a:lnSpc>
                <a:spcPct val="110000"/>
              </a:lnSpc>
              <a:spcBef>
                <a:spcPts val="1000"/>
              </a:spcBef>
              <a:spcAft>
                <a:spcPts val="0"/>
              </a:spcAft>
              <a:buClr>
                <a:schemeClr val="dk1"/>
              </a:buClr>
              <a:buSzPts val="2800"/>
              <a:buFont typeface="Wingdings" panose="05000000000000000000" pitchFamily="2" charset="2"/>
              <a:buChar char="Ø"/>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2690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383D-194F-4F04-A16A-A88CB679EDAC}"/>
              </a:ext>
            </a:extLst>
          </p:cNvPr>
          <p:cNvSpPr>
            <a:spLocks noGrp="1"/>
          </p:cNvSpPr>
          <p:nvPr>
            <p:ph type="title"/>
          </p:nvPr>
        </p:nvSpPr>
        <p:spPr>
          <a:xfrm rot="10800000" flipV="1">
            <a:off x="211014" y="478302"/>
            <a:ext cx="11844998" cy="1026941"/>
          </a:xfrm>
        </p:spPr>
        <p:txBody>
          <a:bodyPr>
            <a:normAutofit/>
          </a:bodyPr>
          <a:lstStyle/>
          <a:p>
            <a:pPr algn="ctr"/>
            <a:r>
              <a:rPr lang="en-CA" sz="4400">
                <a:latin typeface="Times New Roman" panose="02020603050405020304" pitchFamily="18" charset="0"/>
                <a:cs typeface="Times New Roman" panose="02020603050405020304" pitchFamily="18" charset="0"/>
              </a:rPr>
              <a:t>Content</a:t>
            </a:r>
            <a:endParaRPr lang="en-CA" sz="44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C54AACE8-5482-4DAC-9E28-77FA817966D9}"/>
              </a:ext>
            </a:extLst>
          </p:cNvPr>
          <p:cNvSpPr>
            <a:spLocks noGrp="1"/>
          </p:cNvSpPr>
          <p:nvPr>
            <p:ph type="body" idx="1"/>
          </p:nvPr>
        </p:nvSpPr>
        <p:spPr>
          <a:xfrm>
            <a:off x="0" y="1252026"/>
            <a:ext cx="12192000" cy="5303520"/>
          </a:xfrm>
        </p:spPr>
        <p:txBody>
          <a:bodyPr>
            <a:normAutofit lnSpcReduction="10000"/>
          </a:bodyPr>
          <a:lstStyle/>
          <a:p>
            <a:pPr marL="457200" indent="-457200">
              <a:buFont typeface="Wingdings" panose="05000000000000000000" pitchFamily="2" charset="2"/>
              <a:buChar char="Ø"/>
            </a:pPr>
            <a:r>
              <a:rPr lang="en-US" sz="2800" i="1" dirty="0">
                <a:solidFill>
                  <a:schemeClr val="dk1"/>
                </a:solidFill>
                <a:latin typeface="Times New Roman"/>
                <a:ea typeface="Times New Roman"/>
                <a:cs typeface="Times New Roman"/>
                <a:sym typeface="Times New Roman"/>
              </a:rPr>
              <a:t>Introduction.</a:t>
            </a:r>
          </a:p>
          <a:p>
            <a:pPr marL="457200" indent="-457200">
              <a:buFont typeface="Wingdings" panose="05000000000000000000" pitchFamily="2" charset="2"/>
              <a:buChar char="Ø"/>
            </a:pPr>
            <a:r>
              <a:rPr lang="en-US" sz="2800" i="1" dirty="0">
                <a:solidFill>
                  <a:schemeClr val="dk1"/>
                </a:solidFill>
                <a:latin typeface="Times New Roman"/>
                <a:ea typeface="Times New Roman"/>
                <a:cs typeface="Times New Roman"/>
                <a:sym typeface="Times New Roman"/>
              </a:rPr>
              <a:t>An Overview of the Project.</a:t>
            </a:r>
          </a:p>
          <a:p>
            <a:pPr marL="457200" indent="-457200">
              <a:buFont typeface="Wingdings" panose="05000000000000000000" pitchFamily="2" charset="2"/>
              <a:buChar char="Ø"/>
            </a:pPr>
            <a:r>
              <a:rPr lang="en-US" sz="2800" i="1" dirty="0">
                <a:solidFill>
                  <a:schemeClr val="dk1"/>
                </a:solidFill>
                <a:latin typeface="Times New Roman"/>
                <a:ea typeface="Times New Roman"/>
                <a:cs typeface="Times New Roman"/>
                <a:sym typeface="Times New Roman"/>
              </a:rPr>
              <a:t>Engineering Drawing</a:t>
            </a:r>
          </a:p>
          <a:p>
            <a:pPr marL="457200" indent="-457200">
              <a:buFont typeface="Wingdings" panose="05000000000000000000" pitchFamily="2" charset="2"/>
              <a:buChar char="Ø"/>
            </a:pPr>
            <a:r>
              <a:rPr lang="en-US" sz="2800" i="1" dirty="0">
                <a:solidFill>
                  <a:schemeClr val="dk1"/>
                </a:solidFill>
                <a:latin typeface="Times New Roman"/>
                <a:ea typeface="Times New Roman"/>
                <a:cs typeface="Times New Roman"/>
                <a:sym typeface="Times New Roman"/>
              </a:rPr>
              <a:t>Block Diagram</a:t>
            </a:r>
          </a:p>
          <a:p>
            <a:pPr marL="457200" indent="-457200">
              <a:buFont typeface="Wingdings" panose="05000000000000000000" pitchFamily="2" charset="2"/>
              <a:buChar char="Ø"/>
            </a:pPr>
            <a:r>
              <a:rPr lang="en-US" sz="2800" i="1" dirty="0">
                <a:solidFill>
                  <a:schemeClr val="dk1"/>
                </a:solidFill>
                <a:latin typeface="Times New Roman"/>
                <a:ea typeface="Times New Roman"/>
                <a:cs typeface="Times New Roman"/>
                <a:sym typeface="Times New Roman"/>
              </a:rPr>
              <a:t>Flow Chart</a:t>
            </a:r>
          </a:p>
          <a:p>
            <a:pPr marL="457200" indent="-457200">
              <a:buFont typeface="Wingdings" panose="05000000000000000000" pitchFamily="2" charset="2"/>
              <a:buChar char="Ø"/>
            </a:pPr>
            <a:r>
              <a:rPr lang="en-US" sz="2800" i="1" dirty="0">
                <a:solidFill>
                  <a:schemeClr val="dk1"/>
                </a:solidFill>
                <a:latin typeface="Times New Roman"/>
                <a:ea typeface="Times New Roman"/>
                <a:cs typeface="Times New Roman"/>
                <a:sym typeface="Times New Roman"/>
              </a:rPr>
              <a:t>Components.</a:t>
            </a:r>
          </a:p>
          <a:p>
            <a:pPr marL="457200" indent="-457200">
              <a:buFont typeface="Wingdings" panose="05000000000000000000" pitchFamily="2" charset="2"/>
              <a:buChar char="Ø"/>
            </a:pPr>
            <a:r>
              <a:rPr lang="en-US" sz="2800" i="1" dirty="0">
                <a:solidFill>
                  <a:schemeClr val="dk1"/>
                </a:solidFill>
                <a:latin typeface="Times New Roman"/>
                <a:ea typeface="Times New Roman"/>
                <a:cs typeface="Times New Roman"/>
                <a:sym typeface="Times New Roman"/>
              </a:rPr>
              <a:t>Code.</a:t>
            </a:r>
          </a:p>
          <a:p>
            <a:pPr marL="457200" indent="-457200">
              <a:buFont typeface="Wingdings" panose="05000000000000000000" pitchFamily="2" charset="2"/>
              <a:buChar char="Ø"/>
            </a:pPr>
            <a:r>
              <a:rPr lang="en-US" sz="2800" dirty="0">
                <a:solidFill>
                  <a:schemeClr val="dk1"/>
                </a:solidFill>
                <a:latin typeface="Times New Roman"/>
                <a:ea typeface="Times New Roman"/>
                <a:cs typeface="Times New Roman"/>
                <a:sym typeface="Times New Roman"/>
              </a:rPr>
              <a:t>Output</a:t>
            </a:r>
            <a:r>
              <a:rPr lang="en-US" sz="2800" i="1" dirty="0">
                <a:solidFill>
                  <a:schemeClr val="dk1"/>
                </a:solidFill>
                <a:latin typeface="Times New Roman"/>
                <a:ea typeface="Times New Roman"/>
                <a:cs typeface="Times New Roman"/>
                <a:sym typeface="Times New Roman"/>
              </a:rPr>
              <a:t>.</a:t>
            </a:r>
          </a:p>
          <a:p>
            <a:pPr marL="457200" indent="-457200">
              <a:buFont typeface="Wingdings" panose="05000000000000000000" pitchFamily="2" charset="2"/>
              <a:buChar char="Ø"/>
            </a:pPr>
            <a:r>
              <a:rPr lang="en-US" sz="2800" i="1" dirty="0">
                <a:solidFill>
                  <a:schemeClr val="dk1"/>
                </a:solidFill>
                <a:latin typeface="Times New Roman"/>
                <a:ea typeface="Times New Roman"/>
                <a:cs typeface="Times New Roman"/>
                <a:sym typeface="Times New Roman"/>
              </a:rPr>
              <a:t>References.</a:t>
            </a:r>
            <a:br>
              <a:rPr lang="en-US" sz="2800" i="1" dirty="0">
                <a:solidFill>
                  <a:schemeClr val="dk1"/>
                </a:solidFill>
                <a:latin typeface="Times New Roman"/>
                <a:ea typeface="Times New Roman"/>
                <a:cs typeface="Times New Roman"/>
                <a:sym typeface="Times New Roman"/>
              </a:rPr>
            </a:br>
            <a:endParaRPr lang="en-CA" sz="2800" dirty="0">
              <a:solidFill>
                <a:schemeClr val="tx1"/>
              </a:solidFill>
            </a:endParaRPr>
          </a:p>
        </p:txBody>
      </p:sp>
    </p:spTree>
    <p:extLst>
      <p:ext uri="{BB962C8B-B14F-4D97-AF65-F5344CB8AC3E}">
        <p14:creationId xmlns:p14="http://schemas.microsoft.com/office/powerpoint/2010/main" val="1906192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838200" y="0"/>
            <a:ext cx="10515600" cy="113562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CA" dirty="0"/>
              <a:t>Connections</a:t>
            </a:r>
            <a:endParaRPr dirty="0"/>
          </a:p>
        </p:txBody>
      </p:sp>
      <p:sp>
        <p:nvSpPr>
          <p:cNvPr id="238" name="Google Shape;238;p24"/>
          <p:cNvSpPr txBox="1">
            <a:spLocks noGrp="1"/>
          </p:cNvSpPr>
          <p:nvPr>
            <p:ph type="body" idx="1"/>
          </p:nvPr>
        </p:nvSpPr>
        <p:spPr>
          <a:xfrm>
            <a:off x="1047134" y="1135626"/>
            <a:ext cx="10306665" cy="5722374"/>
          </a:xfrm>
          <a:prstGeom prst="rect">
            <a:avLst/>
          </a:prstGeom>
          <a:noFill/>
          <a:ln>
            <a:noFill/>
          </a:ln>
        </p:spPr>
        <p:txBody>
          <a:bodyPr spcFirstLastPara="1" wrap="square" lIns="91425" tIns="45700" rIns="91425" bIns="45700" anchor="t" anchorCtr="0">
            <a:normAutofit/>
          </a:bodyPr>
          <a:lstStyle/>
          <a:p>
            <a:pPr lvl="0" indent="-457200" algn="l" rtl="0">
              <a:lnSpc>
                <a:spcPct val="110000"/>
              </a:lnSpc>
              <a:spcBef>
                <a:spcPts val="1000"/>
              </a:spcBef>
              <a:spcAft>
                <a:spcPts val="0"/>
              </a:spcAft>
              <a:buClr>
                <a:schemeClr val="dk1"/>
              </a:buClr>
              <a:buSzPts val="2800"/>
              <a:buFont typeface="Wingdings" panose="05000000000000000000" pitchFamily="2" charset="2"/>
              <a:buChar char="Ø"/>
            </a:pPr>
            <a:r>
              <a:rPr lang="en-CA" sz="2800" dirty="0">
                <a:latin typeface="Times New Roman" panose="02020603050405020304" pitchFamily="18" charset="0"/>
                <a:cs typeface="Times New Roman" panose="02020603050405020304" pitchFamily="18" charset="0"/>
              </a:rPr>
              <a:t>The Panic Button has 4 pins but as the pins are interconnected, we need 2 connections. One is the ground and another one is GPIO17</a:t>
            </a:r>
            <a:r>
              <a:rPr lang="en-CA" dirty="0">
                <a:latin typeface="Times New Roman" panose="02020603050405020304" pitchFamily="18" charset="0"/>
                <a:cs typeface="Times New Roman" panose="02020603050405020304" pitchFamily="18" charset="0"/>
              </a:rPr>
              <a:t>.</a:t>
            </a:r>
          </a:p>
          <a:p>
            <a:pPr lvl="0" indent="-457200" algn="l" rtl="0">
              <a:lnSpc>
                <a:spcPct val="110000"/>
              </a:lnSpc>
              <a:spcBef>
                <a:spcPts val="1000"/>
              </a:spcBef>
              <a:spcAft>
                <a:spcPts val="0"/>
              </a:spcAft>
              <a:buClr>
                <a:schemeClr val="dk1"/>
              </a:buClr>
              <a:buSzPts val="2800"/>
              <a:buFont typeface="Wingdings" panose="05000000000000000000" pitchFamily="2" charset="2"/>
              <a:buChar char="Ø"/>
            </a:pPr>
            <a:endParaRPr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10F0CAD-4A7C-405A-B4DF-34E11783BAF3}"/>
              </a:ext>
            </a:extLst>
          </p:cNvPr>
          <p:cNvPicPr>
            <a:picLocks noChangeAspect="1"/>
          </p:cNvPicPr>
          <p:nvPr/>
        </p:nvPicPr>
        <p:blipFill rotWithShape="1">
          <a:blip r:embed="rId3"/>
          <a:srcRect l="35081" t="50000" r="37097" b="21491"/>
          <a:stretch/>
        </p:blipFill>
        <p:spPr>
          <a:xfrm>
            <a:off x="3052916" y="2448232"/>
            <a:ext cx="5840361" cy="3924841"/>
          </a:xfrm>
          <a:prstGeom prst="rect">
            <a:avLst/>
          </a:prstGeom>
        </p:spPr>
      </p:pic>
    </p:spTree>
    <p:extLst>
      <p:ext uri="{BB962C8B-B14F-4D97-AF65-F5344CB8AC3E}">
        <p14:creationId xmlns:p14="http://schemas.microsoft.com/office/powerpoint/2010/main" val="2024564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838200" y="1"/>
            <a:ext cx="10515600" cy="1076631"/>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US" sz="5400" b="0" i="0" kern="1200" dirty="0">
                <a:solidFill>
                  <a:schemeClr val="tx1"/>
                </a:solidFill>
                <a:latin typeface="Times New Roman" panose="02020603050405020304" pitchFamily="18" charset="0"/>
                <a:cs typeface="Times New Roman" panose="02020603050405020304" pitchFamily="18" charset="0"/>
              </a:rPr>
              <a:t>Pulse </a:t>
            </a:r>
            <a:r>
              <a:rPr lang="en-US" sz="5400" i="0" dirty="0">
                <a:solidFill>
                  <a:schemeClr val="tx1"/>
                </a:solidFill>
                <a:latin typeface="Times New Roman" panose="02020603050405020304" pitchFamily="18" charset="0"/>
                <a:cs typeface="Times New Roman" panose="02020603050405020304" pitchFamily="18" charset="0"/>
              </a:rPr>
              <a:t>R</a:t>
            </a:r>
            <a:r>
              <a:rPr lang="en-US" sz="5400" b="0" i="0" kern="1200" dirty="0">
                <a:solidFill>
                  <a:schemeClr val="tx1"/>
                </a:solidFill>
                <a:latin typeface="Times New Roman" panose="02020603050405020304" pitchFamily="18" charset="0"/>
                <a:cs typeface="Times New Roman" panose="02020603050405020304" pitchFamily="18" charset="0"/>
              </a:rPr>
              <a:t>ate Sensor</a:t>
            </a:r>
            <a:endParaRPr sz="5400" dirty="0">
              <a:solidFill>
                <a:schemeClr val="tx1"/>
              </a:solidFill>
              <a:latin typeface="Times New Roman" panose="02020603050405020304" pitchFamily="18" charset="0"/>
              <a:cs typeface="Times New Roman" panose="02020603050405020304" pitchFamily="18" charset="0"/>
            </a:endParaRPr>
          </a:p>
        </p:txBody>
      </p:sp>
      <p:sp>
        <p:nvSpPr>
          <p:cNvPr id="238" name="Google Shape;238;p24"/>
          <p:cNvSpPr txBox="1">
            <a:spLocks noGrp="1"/>
          </p:cNvSpPr>
          <p:nvPr>
            <p:ph type="body" idx="1"/>
          </p:nvPr>
        </p:nvSpPr>
        <p:spPr>
          <a:xfrm>
            <a:off x="5324168" y="1076631"/>
            <a:ext cx="6867832" cy="5781367"/>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1000"/>
              </a:spcBef>
              <a:spcAft>
                <a:spcPts val="0"/>
              </a:spcAft>
              <a:buClr>
                <a:schemeClr val="dk1"/>
              </a:buClr>
              <a:buSzPts val="2800"/>
              <a:buNone/>
            </a:pPr>
            <a:endParaRPr dirty="0">
              <a:latin typeface="Times New Roman" panose="02020603050405020304" pitchFamily="18" charset="0"/>
              <a:cs typeface="Times New Roman" panose="02020603050405020304" pitchFamily="18" charset="0"/>
            </a:endParaRPr>
          </a:p>
        </p:txBody>
      </p:sp>
      <p:pic>
        <p:nvPicPr>
          <p:cNvPr id="4" name="Content Placeholder 4" descr="Shape&#10;&#10;Description automatically generated">
            <a:extLst>
              <a:ext uri="{FF2B5EF4-FFF2-40B4-BE49-F238E27FC236}">
                <a16:creationId xmlns:a16="http://schemas.microsoft.com/office/drawing/2014/main" id="{7B452F30-068A-402D-A01D-2E867CB5AD0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4372"/>
          <a:stretch/>
        </p:blipFill>
        <p:spPr>
          <a:xfrm>
            <a:off x="235975" y="1076632"/>
            <a:ext cx="5088193" cy="5303340"/>
          </a:xfrm>
          <a:prstGeom prst="rect">
            <a:avLst/>
          </a:prstGeom>
          <a:effectLst/>
        </p:spPr>
      </p:pic>
      <p:pic>
        <p:nvPicPr>
          <p:cNvPr id="5" name="Picture 4">
            <a:extLst>
              <a:ext uri="{FF2B5EF4-FFF2-40B4-BE49-F238E27FC236}">
                <a16:creationId xmlns:a16="http://schemas.microsoft.com/office/drawing/2014/main" id="{8519AEC4-1669-43D8-8EFB-0908F1FEA0FF}"/>
              </a:ext>
            </a:extLst>
          </p:cNvPr>
          <p:cNvPicPr>
            <a:picLocks noChangeAspect="1"/>
          </p:cNvPicPr>
          <p:nvPr/>
        </p:nvPicPr>
        <p:blipFill rotWithShape="1">
          <a:blip r:embed="rId4"/>
          <a:srcRect l="11417" t="18222" r="40583" b="20602"/>
          <a:stretch/>
        </p:blipFill>
        <p:spPr>
          <a:xfrm>
            <a:off x="5324168" y="1072185"/>
            <a:ext cx="6867832" cy="5781367"/>
          </a:xfrm>
          <a:prstGeom prst="rect">
            <a:avLst/>
          </a:prstGeom>
          <a:effectLst/>
        </p:spPr>
      </p:pic>
    </p:spTree>
    <p:extLst>
      <p:ext uri="{BB962C8B-B14F-4D97-AF65-F5344CB8AC3E}">
        <p14:creationId xmlns:p14="http://schemas.microsoft.com/office/powerpoint/2010/main" val="1233956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US" sz="6000" b="0" i="0" kern="1200" dirty="0">
                <a:solidFill>
                  <a:schemeClr val="tx1"/>
                </a:solidFill>
                <a:latin typeface="Times New Roman" panose="02020603050405020304" pitchFamily="18" charset="0"/>
                <a:cs typeface="Times New Roman" panose="02020603050405020304" pitchFamily="18" charset="0"/>
              </a:rPr>
              <a:t>Pulse </a:t>
            </a:r>
            <a:r>
              <a:rPr lang="en-US" sz="6000" i="0" dirty="0">
                <a:solidFill>
                  <a:schemeClr val="tx1"/>
                </a:solidFill>
                <a:latin typeface="Times New Roman" panose="02020603050405020304" pitchFamily="18" charset="0"/>
                <a:cs typeface="Times New Roman" panose="02020603050405020304" pitchFamily="18" charset="0"/>
              </a:rPr>
              <a:t>R</a:t>
            </a:r>
            <a:r>
              <a:rPr lang="en-US" sz="6000" b="0" i="0" kern="1200" dirty="0">
                <a:solidFill>
                  <a:schemeClr val="tx1"/>
                </a:solidFill>
                <a:latin typeface="Times New Roman" panose="02020603050405020304" pitchFamily="18" charset="0"/>
                <a:cs typeface="Times New Roman" panose="02020603050405020304" pitchFamily="18" charset="0"/>
              </a:rPr>
              <a:t>ate Sensor</a:t>
            </a:r>
            <a:endParaRPr dirty="0"/>
          </a:p>
        </p:txBody>
      </p:sp>
      <p:sp>
        <p:nvSpPr>
          <p:cNvPr id="238" name="Google Shape;238;p24"/>
          <p:cNvSpPr txBox="1">
            <a:spLocks noGrp="1"/>
          </p:cNvSpPr>
          <p:nvPr>
            <p:ph type="body" idx="1"/>
          </p:nvPr>
        </p:nvSpPr>
        <p:spPr>
          <a:xfrm>
            <a:off x="838200" y="1929384"/>
            <a:ext cx="10515600" cy="4251960"/>
          </a:xfrm>
          <a:prstGeom prst="rect">
            <a:avLst/>
          </a:prstGeom>
          <a:noFill/>
          <a:ln>
            <a:noFill/>
          </a:ln>
        </p:spPr>
        <p:txBody>
          <a:bodyPr spcFirstLastPara="1" wrap="square" lIns="91425" tIns="45700" rIns="91425" bIns="45700" anchor="t" anchorCtr="0">
            <a:normAutofit/>
          </a:bodyPr>
          <a:lstStyle/>
          <a:p>
            <a:pPr>
              <a:buFont typeface="Wingdings" panose="05000000000000000000" pitchFamily="2" charset="2"/>
              <a:buChar char="Ø"/>
            </a:pPr>
            <a:r>
              <a:rPr lang="en-US" sz="2800" dirty="0">
                <a:solidFill>
                  <a:schemeClr val="tx1"/>
                </a:solidFill>
                <a:latin typeface="Times New Roman" panose="02020603050405020304" pitchFamily="18" charset="0"/>
                <a:cs typeface="Times New Roman" panose="02020603050405020304" pitchFamily="18" charset="0"/>
              </a:rPr>
              <a:t>T</a:t>
            </a:r>
            <a:r>
              <a:rPr lang="en-US" sz="2800" b="0" i="0" dirty="0">
                <a:solidFill>
                  <a:schemeClr val="tx1"/>
                </a:solidFill>
                <a:effectLst/>
                <a:latin typeface="Times New Roman" panose="02020603050405020304" pitchFamily="18" charset="0"/>
                <a:cs typeface="Times New Roman" panose="02020603050405020304" pitchFamily="18" charset="0"/>
              </a:rPr>
              <a:t>his sensor is heartbeat sensor or heart rate sensor </a:t>
            </a:r>
          </a:p>
          <a:p>
            <a:pPr>
              <a:buFont typeface="Wingdings" panose="05000000000000000000" pitchFamily="2" charset="2"/>
              <a:buChar char="Ø"/>
            </a:pPr>
            <a:r>
              <a:rPr lang="en-US" sz="2800" b="0" i="0" dirty="0">
                <a:solidFill>
                  <a:schemeClr val="tx1"/>
                </a:solidFill>
                <a:effectLst/>
                <a:latin typeface="Times New Roman" panose="02020603050405020304" pitchFamily="18" charset="0"/>
                <a:cs typeface="Times New Roman" panose="02020603050405020304" pitchFamily="18" charset="0"/>
              </a:rPr>
              <a:t>Pulse Sensor can be put on the finger or earlobe, through interconnected line can be connected to the Arduino, to test the heart rate.</a:t>
            </a:r>
          </a:p>
          <a:p>
            <a:pPr>
              <a:buFont typeface="Wingdings" panose="05000000000000000000" pitchFamily="2" charset="2"/>
              <a:buChar char="Ø"/>
            </a:pPr>
            <a:r>
              <a:rPr lang="en-US" sz="2800" b="0" i="0" dirty="0">
                <a:solidFill>
                  <a:schemeClr val="tx1"/>
                </a:solidFill>
                <a:effectLst/>
                <a:latin typeface="Times New Roman" panose="02020603050405020304" pitchFamily="18" charset="0"/>
                <a:cs typeface="Times New Roman" panose="02020603050405020304" pitchFamily="18" charset="0"/>
              </a:rPr>
              <a:t>So that heart rate can be easily calculated.</a:t>
            </a:r>
          </a:p>
        </p:txBody>
      </p:sp>
    </p:spTree>
    <p:extLst>
      <p:ext uri="{BB962C8B-B14F-4D97-AF65-F5344CB8AC3E}">
        <p14:creationId xmlns:p14="http://schemas.microsoft.com/office/powerpoint/2010/main" val="2941974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CA" dirty="0"/>
              <a:t>Features</a:t>
            </a:r>
            <a:endParaRPr dirty="0"/>
          </a:p>
        </p:txBody>
      </p:sp>
      <p:sp>
        <p:nvSpPr>
          <p:cNvPr id="238" name="Google Shape;238;p24"/>
          <p:cNvSpPr txBox="1">
            <a:spLocks noGrp="1"/>
          </p:cNvSpPr>
          <p:nvPr>
            <p:ph type="body" idx="1"/>
          </p:nvPr>
        </p:nvSpPr>
        <p:spPr>
          <a:xfrm>
            <a:off x="838200" y="1929384"/>
            <a:ext cx="10515600" cy="4251960"/>
          </a:xfrm>
          <a:prstGeom prst="rect">
            <a:avLst/>
          </a:prstGeom>
          <a:noFill/>
          <a:ln>
            <a:noFill/>
          </a:ln>
        </p:spPr>
        <p:txBody>
          <a:bodyPr spcFirstLastPara="1" wrap="square" lIns="91425" tIns="45700" rIns="91425" bIns="45700" anchor="t" anchorCtr="0">
            <a:normAutofit/>
          </a:bodyPr>
          <a:lstStyle/>
          <a:p>
            <a:pPr fontAlgn="base">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a:t>
            </a:r>
            <a:r>
              <a:rPr lang="en-US" sz="2800" b="0" i="0" dirty="0">
                <a:effectLst/>
                <a:latin typeface="Times New Roman" panose="02020603050405020304" pitchFamily="18" charset="0"/>
                <a:cs typeface="Times New Roman" panose="02020603050405020304" pitchFamily="18" charset="0"/>
              </a:rPr>
              <a:t>his is a hear beat detecting and biometric pulse rate sensor</a:t>
            </a:r>
          </a:p>
          <a:p>
            <a:pPr fontAlgn="base">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Its diameter is 0.625</a:t>
            </a:r>
          </a:p>
          <a:p>
            <a:pPr fontAlgn="base">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Its thickness is 0.125</a:t>
            </a:r>
          </a:p>
          <a:p>
            <a:pPr fontAlgn="base">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The operating voltage is ranges +5V otherwise +3.3V</a:t>
            </a:r>
          </a:p>
          <a:p>
            <a:pPr fontAlgn="base">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This is a plug and play type sensor</a:t>
            </a:r>
          </a:p>
          <a:p>
            <a:pPr fontAlgn="base">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The current utilization is 4mA</a:t>
            </a:r>
          </a:p>
          <a:p>
            <a:pPr fontAlgn="base">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Includes the circuits like Amplification &amp; Noise cancellation</a:t>
            </a:r>
          </a:p>
          <a:p>
            <a:pPr lvl="0" algn="l" rtl="0">
              <a:lnSpc>
                <a:spcPct val="110000"/>
              </a:lnSpc>
              <a:spcBef>
                <a:spcPts val="1000"/>
              </a:spcBef>
              <a:spcAft>
                <a:spcPts val="0"/>
              </a:spcAft>
              <a:buClr>
                <a:schemeClr val="dk1"/>
              </a:buClr>
              <a:buSzPts val="2800"/>
              <a:buFont typeface="Wingdings" panose="05000000000000000000" pitchFamily="2" charset="2"/>
              <a:buChar char="Ø"/>
            </a:pPr>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755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838200" y="365126"/>
            <a:ext cx="10515600" cy="105072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CA" sz="4400" dirty="0">
                <a:solidFill>
                  <a:schemeClr val="tx1"/>
                </a:solidFill>
                <a:latin typeface="Times New Roman" panose="02020603050405020304" pitchFamily="18" charset="0"/>
                <a:cs typeface="Times New Roman" panose="02020603050405020304" pitchFamily="18" charset="0"/>
              </a:rPr>
              <a:t>Pin configuration of PRS</a:t>
            </a:r>
          </a:p>
        </p:txBody>
      </p:sp>
      <p:sp>
        <p:nvSpPr>
          <p:cNvPr id="238" name="Google Shape;238;p24"/>
          <p:cNvSpPr txBox="1">
            <a:spLocks noGrp="1"/>
          </p:cNvSpPr>
          <p:nvPr>
            <p:ph type="body" idx="1"/>
          </p:nvPr>
        </p:nvSpPr>
        <p:spPr>
          <a:xfrm>
            <a:off x="838200" y="1929384"/>
            <a:ext cx="10515600" cy="4251960"/>
          </a:xfrm>
          <a:prstGeom prst="rect">
            <a:avLst/>
          </a:prstGeom>
          <a:noFill/>
          <a:ln>
            <a:noFill/>
          </a:ln>
        </p:spPr>
        <p:txBody>
          <a:bodyPr spcFirstLastPara="1" wrap="square" lIns="91425" tIns="45700" rIns="91425" bIns="45700" anchor="t" anchorCtr="0">
            <a:normAutofit/>
          </a:bodyPr>
          <a:lstStyle/>
          <a:p>
            <a:pPr fontAlgn="base">
              <a:buFont typeface="Arial" panose="020B0604020202020204" pitchFamily="34" charset="0"/>
              <a:buChar char="•"/>
            </a:pPr>
            <a:r>
              <a:rPr lang="en-US" sz="2800" b="0" i="0" dirty="0">
                <a:solidFill>
                  <a:schemeClr val="tx1"/>
                </a:solidFill>
                <a:effectLst/>
                <a:latin typeface="Times New Roman" panose="02020603050405020304" pitchFamily="18" charset="0"/>
                <a:cs typeface="Times New Roman" panose="02020603050405020304" pitchFamily="18" charset="0"/>
              </a:rPr>
              <a:t>Pin-1 (GND): Y</a:t>
            </a:r>
            <a:r>
              <a:rPr lang="en-US" sz="2800" dirty="0">
                <a:solidFill>
                  <a:schemeClr val="tx1"/>
                </a:solidFill>
                <a:latin typeface="Times New Roman" panose="02020603050405020304" pitchFamily="18" charset="0"/>
                <a:cs typeface="Times New Roman" panose="02020603050405020304" pitchFamily="18" charset="0"/>
              </a:rPr>
              <a:t>ellow</a:t>
            </a:r>
            <a:r>
              <a:rPr lang="en-US" sz="2800" b="0" i="0" dirty="0">
                <a:solidFill>
                  <a:schemeClr val="tx1"/>
                </a:solidFill>
                <a:effectLst/>
                <a:latin typeface="Times New Roman" panose="02020603050405020304" pitchFamily="18" charset="0"/>
                <a:cs typeface="Times New Roman" panose="02020603050405020304" pitchFamily="18" charset="0"/>
              </a:rPr>
              <a:t> Color Wire – It is connected to the GND terminal of the system.</a:t>
            </a:r>
          </a:p>
          <a:p>
            <a:pPr fontAlgn="base">
              <a:buFont typeface="Arial" panose="020B0604020202020204" pitchFamily="34" charset="0"/>
              <a:buChar char="•"/>
            </a:pPr>
            <a:r>
              <a:rPr lang="en-US" sz="2800" b="0" i="0" dirty="0">
                <a:solidFill>
                  <a:schemeClr val="tx1"/>
                </a:solidFill>
                <a:effectLst/>
                <a:latin typeface="Times New Roman" panose="02020603050405020304" pitchFamily="18" charset="0"/>
                <a:cs typeface="Times New Roman" panose="02020603050405020304" pitchFamily="18" charset="0"/>
              </a:rPr>
              <a:t>Pin-2 (VCC): </a:t>
            </a:r>
            <a:r>
              <a:rPr lang="en-US" sz="2800" dirty="0">
                <a:solidFill>
                  <a:schemeClr val="tx1"/>
                </a:solidFill>
                <a:latin typeface="Times New Roman" panose="02020603050405020304" pitchFamily="18" charset="0"/>
                <a:cs typeface="Times New Roman" panose="02020603050405020304" pitchFamily="18" charset="0"/>
              </a:rPr>
              <a:t>Orange color</a:t>
            </a:r>
            <a:r>
              <a:rPr lang="en-US" sz="2800" b="0" i="0" dirty="0">
                <a:solidFill>
                  <a:schemeClr val="tx1"/>
                </a:solidFill>
                <a:effectLst/>
                <a:latin typeface="Times New Roman" panose="02020603050405020304" pitchFamily="18" charset="0"/>
                <a:cs typeface="Times New Roman" panose="02020603050405020304" pitchFamily="18" charset="0"/>
              </a:rPr>
              <a:t> Wire – It is connected to the supply voltage ( +5V otherwise +3.3V) of the system.</a:t>
            </a:r>
          </a:p>
          <a:p>
            <a:pPr fontAlgn="base">
              <a:buFont typeface="Arial" panose="020B0604020202020204" pitchFamily="34" charset="0"/>
              <a:buChar char="•"/>
            </a:pPr>
            <a:r>
              <a:rPr lang="en-US" sz="2800" b="0" i="0" dirty="0">
                <a:solidFill>
                  <a:schemeClr val="tx1"/>
                </a:solidFill>
                <a:effectLst/>
                <a:latin typeface="Times New Roman" panose="02020603050405020304" pitchFamily="18" charset="0"/>
                <a:cs typeface="Times New Roman" panose="02020603050405020304" pitchFamily="18" charset="0"/>
              </a:rPr>
              <a:t>Pin-3 (Signal): </a:t>
            </a:r>
            <a:r>
              <a:rPr lang="en-US" sz="2800" dirty="0">
                <a:solidFill>
                  <a:schemeClr val="tx1"/>
                </a:solidFill>
                <a:latin typeface="Times New Roman" panose="02020603050405020304" pitchFamily="18" charset="0"/>
                <a:cs typeface="Times New Roman" panose="02020603050405020304" pitchFamily="18" charset="0"/>
              </a:rPr>
              <a:t>Red</a:t>
            </a:r>
            <a:r>
              <a:rPr lang="en-US" sz="2800" b="0" i="0" dirty="0">
                <a:solidFill>
                  <a:schemeClr val="tx1"/>
                </a:solidFill>
                <a:effectLst/>
                <a:latin typeface="Times New Roman" panose="02020603050405020304" pitchFamily="18" charset="0"/>
                <a:cs typeface="Times New Roman" panose="02020603050405020304" pitchFamily="18" charset="0"/>
              </a:rPr>
              <a:t> Color Wire – It is connected to the pulsating o/p signal.</a:t>
            </a:r>
          </a:p>
          <a:p>
            <a:pPr lvl="0" algn="l" rtl="0">
              <a:lnSpc>
                <a:spcPct val="110000"/>
              </a:lnSpc>
              <a:spcBef>
                <a:spcPts val="1000"/>
              </a:spcBef>
              <a:spcAft>
                <a:spcPts val="0"/>
              </a:spcAft>
              <a:buClr>
                <a:schemeClr val="dk1"/>
              </a:buClr>
              <a:buSzPts val="2800"/>
              <a:buFont typeface="Wingdings" panose="05000000000000000000" pitchFamily="2" charset="2"/>
              <a:buChar char="Ø"/>
            </a:pPr>
            <a:endParaRPr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053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36"/>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41113FF5-9B84-4A89-BF52-EA3C7E01A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9559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Google Shape;237;p24"/>
          <p:cNvSpPr txBox="1">
            <a:spLocks noGrp="1"/>
          </p:cNvSpPr>
          <p:nvPr>
            <p:ph type="title"/>
          </p:nvPr>
        </p:nvSpPr>
        <p:spPr>
          <a:xfrm>
            <a:off x="758952" y="420625"/>
            <a:ext cx="10667998" cy="1326814"/>
          </a:xfrm>
          <a:prstGeom prst="rect">
            <a:avLst/>
          </a:prstGeom>
        </p:spPr>
        <p:txBody>
          <a:bodyPr spcFirstLastPara="1" lIns="91425" tIns="45700" rIns="91425" bIns="45700" anchor="ctr" anchorCtr="0">
            <a:normAutofit/>
          </a:bodyPr>
          <a:lstStyle/>
          <a:p>
            <a:pPr marL="0" lvl="0" indent="0" algn="ctr" rtl="0">
              <a:spcBef>
                <a:spcPts val="0"/>
              </a:spcBef>
              <a:spcAft>
                <a:spcPts val="0"/>
              </a:spcAft>
              <a:buClr>
                <a:schemeClr val="dk1"/>
              </a:buClr>
              <a:buSzPts val="4800"/>
              <a:buFont typeface="Arial"/>
              <a:buNone/>
            </a:pPr>
            <a:r>
              <a:rPr lang="en-CA" dirty="0">
                <a:solidFill>
                  <a:schemeClr val="bg1"/>
                </a:solidFill>
              </a:rPr>
              <a:t>Application of PRS</a:t>
            </a:r>
            <a:endParaRPr lang="en-CA" i="0" dirty="0">
              <a:solidFill>
                <a:schemeClr val="bg1"/>
              </a:solidFill>
              <a:latin typeface="Times New Roman" panose="02020603050405020304" pitchFamily="18" charset="0"/>
              <a:cs typeface="Times New Roman" panose="02020603050405020304" pitchFamily="18" charset="0"/>
            </a:endParaRPr>
          </a:p>
        </p:txBody>
      </p:sp>
      <p:sp>
        <p:nvSpPr>
          <p:cNvPr id="120"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56841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txBody>
          <a:bodyPr anchor="ctr"/>
          <a:lstStyle/>
          <a:p>
            <a:endParaRPr lang="en-US"/>
          </a:p>
        </p:txBody>
      </p:sp>
      <p:graphicFrame>
        <p:nvGraphicFramePr>
          <p:cNvPr id="240" name="Google Shape;238;p24">
            <a:extLst>
              <a:ext uri="{FF2B5EF4-FFF2-40B4-BE49-F238E27FC236}">
                <a16:creationId xmlns:a16="http://schemas.microsoft.com/office/drawing/2014/main" id="{3BED42DF-8827-4158-BA77-23433E7852E8}"/>
              </a:ext>
            </a:extLst>
          </p:cNvPr>
          <p:cNvGraphicFramePr/>
          <p:nvPr>
            <p:extLst>
              <p:ext uri="{D42A27DB-BD31-4B8C-83A1-F6EECF244321}">
                <p14:modId xmlns:p14="http://schemas.microsoft.com/office/powerpoint/2010/main" val="2513887847"/>
              </p:ext>
            </p:extLst>
          </p:nvPr>
        </p:nvGraphicFramePr>
        <p:xfrm>
          <a:off x="0" y="1955969"/>
          <a:ext cx="12191999" cy="4902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253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838200" y="0"/>
            <a:ext cx="10515600" cy="1194619"/>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US" sz="6000" b="0" i="0" kern="1200" dirty="0">
                <a:solidFill>
                  <a:schemeClr val="tx1"/>
                </a:solidFill>
                <a:latin typeface="+mj-lt"/>
                <a:ea typeface="+mj-ea"/>
                <a:cs typeface="+mj-cs"/>
              </a:rPr>
              <a:t>Buzzer</a:t>
            </a:r>
            <a:endParaRPr i="0" dirty="0">
              <a:solidFill>
                <a:schemeClr val="tx1"/>
              </a:solidFill>
              <a:latin typeface="Times New Roman" panose="02020603050405020304" pitchFamily="18" charset="0"/>
              <a:cs typeface="Times New Roman" panose="02020603050405020304" pitchFamily="18" charset="0"/>
            </a:endParaRPr>
          </a:p>
        </p:txBody>
      </p:sp>
      <p:sp>
        <p:nvSpPr>
          <p:cNvPr id="238" name="Google Shape;238;p24"/>
          <p:cNvSpPr txBox="1">
            <a:spLocks noGrp="1"/>
          </p:cNvSpPr>
          <p:nvPr>
            <p:ph type="body" idx="1"/>
          </p:nvPr>
        </p:nvSpPr>
        <p:spPr>
          <a:xfrm>
            <a:off x="2507226" y="1651819"/>
            <a:ext cx="5678128" cy="4529525"/>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1000"/>
              </a:spcBef>
              <a:spcAft>
                <a:spcPts val="0"/>
              </a:spcAft>
              <a:buClr>
                <a:schemeClr val="dk1"/>
              </a:buClr>
              <a:buSzPts val="2800"/>
              <a:buNone/>
            </a:pPr>
            <a:endParaRPr sz="2800"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4" descr="A picture containing electronics&#10;&#10;Description automatically generated">
            <a:extLst>
              <a:ext uri="{FF2B5EF4-FFF2-40B4-BE49-F238E27FC236}">
                <a16:creationId xmlns:a16="http://schemas.microsoft.com/office/drawing/2014/main" id="{1FD0DF3C-78FC-47B9-972B-AA030DC964D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23768" y="1194619"/>
            <a:ext cx="7332405" cy="5663381"/>
          </a:xfrm>
          <a:prstGeom prst="rect">
            <a:avLst/>
          </a:prstGeom>
          <a:effectLst/>
        </p:spPr>
      </p:pic>
    </p:spTree>
    <p:extLst>
      <p:ext uri="{BB962C8B-B14F-4D97-AF65-F5344CB8AC3E}">
        <p14:creationId xmlns:p14="http://schemas.microsoft.com/office/powerpoint/2010/main" val="2199690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838200" y="1"/>
            <a:ext cx="10515600" cy="116512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US" sz="6000" b="0" i="0" kern="1200" dirty="0">
                <a:solidFill>
                  <a:schemeClr val="tx1"/>
                </a:solidFill>
                <a:latin typeface="+mj-lt"/>
                <a:ea typeface="+mj-ea"/>
                <a:cs typeface="+mj-cs"/>
              </a:rPr>
              <a:t>Buzzer</a:t>
            </a:r>
            <a:endParaRPr i="0" dirty="0">
              <a:solidFill>
                <a:schemeClr val="tx1"/>
              </a:solidFill>
              <a:latin typeface="Times New Roman" panose="02020603050405020304" pitchFamily="18" charset="0"/>
              <a:cs typeface="Times New Roman" panose="02020603050405020304" pitchFamily="18" charset="0"/>
            </a:endParaRPr>
          </a:p>
        </p:txBody>
      </p:sp>
      <p:sp>
        <p:nvSpPr>
          <p:cNvPr id="238" name="Google Shape;238;p24"/>
          <p:cNvSpPr txBox="1">
            <a:spLocks noGrp="1"/>
          </p:cNvSpPr>
          <p:nvPr>
            <p:ph type="body" idx="1"/>
          </p:nvPr>
        </p:nvSpPr>
        <p:spPr>
          <a:xfrm>
            <a:off x="0" y="1327355"/>
            <a:ext cx="12192000" cy="5530644"/>
          </a:xfrm>
          <a:prstGeom prst="rect">
            <a:avLst/>
          </a:prstGeom>
          <a:noFill/>
          <a:ln>
            <a:noFill/>
          </a:ln>
        </p:spPr>
        <p:txBody>
          <a:bodyPr spcFirstLastPara="1" wrap="square" lIns="91425" tIns="45700" rIns="91425" bIns="45700" anchor="t" anchorCtr="0">
            <a:normAutofit/>
          </a:bodyPr>
          <a:lstStyle/>
          <a:p>
            <a:pPr lvl="0">
              <a:buFont typeface="Wingdings" panose="05000000000000000000" pitchFamily="2" charset="2"/>
              <a:buChar char="Ø"/>
            </a:pPr>
            <a:r>
              <a:rPr lang="en-US" sz="2800" b="0" i="0" dirty="0"/>
              <a:t>Buzzers are a simple and inexpensive means of providing communication between electronic products and the user.  </a:t>
            </a:r>
            <a:endParaRPr lang="en-US" sz="2800" dirty="0"/>
          </a:p>
          <a:p>
            <a:pPr lvl="0">
              <a:buFont typeface="Wingdings" panose="05000000000000000000" pitchFamily="2" charset="2"/>
              <a:buChar char="Ø"/>
            </a:pPr>
            <a:r>
              <a:rPr lang="en-US" sz="2800" b="0" i="0" dirty="0"/>
              <a:t>The buzzer is normally associated with a switching circuit to turn ON or turn OFF the buzzer at required time and require interval.</a:t>
            </a:r>
            <a:endParaRPr lang="en-US" sz="2800" dirty="0"/>
          </a:p>
          <a:p>
            <a:pPr lvl="0">
              <a:buFont typeface="Wingdings" panose="05000000000000000000" pitchFamily="2" charset="2"/>
              <a:buChar char="Ø"/>
            </a:pPr>
            <a:r>
              <a:rPr lang="en-US" sz="2800" b="0" i="0" dirty="0"/>
              <a:t>Active Buzzer module produces a single-tone sound when trigger. To produce different tones, use the Passive Buzzer module. </a:t>
            </a:r>
          </a:p>
          <a:p>
            <a:pPr lvl="0">
              <a:buFont typeface="Wingdings" panose="05000000000000000000" pitchFamily="2" charset="2"/>
              <a:buChar char="Ø"/>
            </a:pPr>
            <a:r>
              <a:rPr lang="en-US" sz="2800" b="0" i="0" dirty="0"/>
              <a:t>The Active Buzzer module consists of a piezoelectric buzzer with a built-in oscillator. It generates a sound of approximately 2.5 kHz when activated.</a:t>
            </a:r>
            <a:endParaRPr lang="en-US" sz="2800" dirty="0"/>
          </a:p>
          <a:p>
            <a:pPr lvl="0" algn="l" rtl="0">
              <a:lnSpc>
                <a:spcPct val="110000"/>
              </a:lnSpc>
              <a:spcBef>
                <a:spcPts val="1000"/>
              </a:spcBef>
              <a:spcAft>
                <a:spcPts val="0"/>
              </a:spcAft>
              <a:buClr>
                <a:schemeClr val="dk1"/>
              </a:buClr>
              <a:buSzPts val="2800"/>
              <a:buFont typeface="Wingdings" panose="05000000000000000000" pitchFamily="2" charset="2"/>
              <a:buChar char="Ø"/>
            </a:pPr>
            <a:endParaRPr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6046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838200" y="1"/>
            <a:ext cx="10515600" cy="116512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CA" i="0" dirty="0">
                <a:solidFill>
                  <a:schemeClr val="tx1"/>
                </a:solidFill>
              </a:rPr>
              <a:t>Features of Buzzer</a:t>
            </a:r>
            <a:endParaRPr i="0" dirty="0">
              <a:solidFill>
                <a:schemeClr val="tx1"/>
              </a:solidFill>
              <a:latin typeface="Times New Roman" panose="02020603050405020304" pitchFamily="18" charset="0"/>
              <a:cs typeface="Times New Roman" panose="02020603050405020304" pitchFamily="18" charset="0"/>
            </a:endParaRPr>
          </a:p>
        </p:txBody>
      </p:sp>
      <p:sp>
        <p:nvSpPr>
          <p:cNvPr id="238" name="Google Shape;238;p24"/>
          <p:cNvSpPr txBox="1">
            <a:spLocks noGrp="1"/>
          </p:cNvSpPr>
          <p:nvPr>
            <p:ph type="body" idx="1"/>
          </p:nvPr>
        </p:nvSpPr>
        <p:spPr>
          <a:xfrm>
            <a:off x="1430594" y="1327355"/>
            <a:ext cx="8981767" cy="5530644"/>
          </a:xfrm>
          <a:prstGeom prst="rect">
            <a:avLst/>
          </a:prstGeom>
          <a:noFill/>
          <a:ln>
            <a:noFill/>
          </a:ln>
        </p:spPr>
        <p:txBody>
          <a:bodyPr spcFirstLastPara="1" wrap="square" lIns="91425" tIns="45700" rIns="91425" bIns="45700" anchor="t" anchorCtr="0">
            <a:normAutofit/>
          </a:bodyPr>
          <a:lstStyle/>
          <a:p>
            <a:pPr lvl="0">
              <a:buFont typeface="Wingdings" panose="05000000000000000000" pitchFamily="2" charset="2"/>
              <a:buChar char="Ø"/>
            </a:pPr>
            <a:r>
              <a:rPr lang="en-US" sz="2800" b="0" i="0" dirty="0">
                <a:latin typeface="Times New Roman" panose="02020603050405020304" pitchFamily="18" charset="0"/>
                <a:cs typeface="Times New Roman" panose="02020603050405020304" pitchFamily="18" charset="0"/>
              </a:rPr>
              <a:t>Operating Voltage:3.5V ~ 5.5V</a:t>
            </a:r>
            <a:endParaRPr lang="en-US" sz="28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en-US" sz="2800" b="0" i="0" dirty="0">
                <a:latin typeface="Times New Roman" panose="02020603050405020304" pitchFamily="18" charset="0"/>
                <a:cs typeface="Times New Roman" panose="02020603050405020304" pitchFamily="18" charset="0"/>
              </a:rPr>
              <a:t>Operating Current: 30mA@5VDC</a:t>
            </a:r>
            <a:endParaRPr lang="en-US" sz="28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en-US" sz="2800" b="0" i="0" dirty="0">
                <a:latin typeface="Times New Roman" panose="02020603050405020304" pitchFamily="18" charset="0"/>
                <a:cs typeface="Times New Roman" panose="02020603050405020304" pitchFamily="18" charset="0"/>
              </a:rPr>
              <a:t>Trigger Level: Active Low.</a:t>
            </a:r>
            <a:endParaRPr lang="en-US" sz="28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en-US" sz="2800" b="0" i="0" dirty="0">
                <a:latin typeface="Times New Roman" panose="02020603050405020304" pitchFamily="18" charset="0"/>
                <a:cs typeface="Times New Roman" panose="02020603050405020304" pitchFamily="18" charset="0"/>
              </a:rPr>
              <a:t>Resonance Frequency: 2500Hz±300Hz</a:t>
            </a:r>
            <a:endParaRPr lang="en-US" sz="28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en-US" sz="2800" b="0" i="0" dirty="0">
                <a:latin typeface="Times New Roman" panose="02020603050405020304" pitchFamily="18" charset="0"/>
                <a:cs typeface="Times New Roman" panose="02020603050405020304" pitchFamily="18" charset="0"/>
              </a:rPr>
              <a:t>Sound Output Level: 85dB @10cm</a:t>
            </a:r>
            <a:endParaRPr lang="en-US" sz="28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en-US" sz="2800" b="0" i="0" dirty="0">
                <a:latin typeface="Times New Roman" panose="02020603050405020304" pitchFamily="18" charset="0"/>
                <a:cs typeface="Times New Roman" panose="02020603050405020304" pitchFamily="18" charset="0"/>
              </a:rPr>
              <a:t>Dimensions (</a:t>
            </a:r>
            <a:r>
              <a:rPr lang="en-US" sz="2800" b="0" i="0" dirty="0" err="1">
                <a:latin typeface="Times New Roman" panose="02020603050405020304" pitchFamily="18" charset="0"/>
                <a:cs typeface="Times New Roman" panose="02020603050405020304" pitchFamily="18" charset="0"/>
              </a:rPr>
              <a:t>LxWxH</a:t>
            </a:r>
            <a:r>
              <a:rPr lang="en-US" sz="2800" b="0" i="0" dirty="0">
                <a:latin typeface="Times New Roman" panose="02020603050405020304" pitchFamily="18" charset="0"/>
                <a:cs typeface="Times New Roman" panose="02020603050405020304" pitchFamily="18" charset="0"/>
              </a:rPr>
              <a:t>): 32mm x 13mm x 11mm</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4199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838200" y="1"/>
            <a:ext cx="10515600" cy="116512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CA" sz="6000" dirty="0">
                <a:solidFill>
                  <a:schemeClr val="tx1"/>
                </a:solidFill>
              </a:rPr>
              <a:t>Applications of buzzer</a:t>
            </a:r>
            <a:endParaRPr i="0" dirty="0">
              <a:solidFill>
                <a:schemeClr val="tx1"/>
              </a:solidFill>
              <a:latin typeface="Times New Roman" panose="02020603050405020304" pitchFamily="18" charset="0"/>
              <a:cs typeface="Times New Roman" panose="02020603050405020304" pitchFamily="18" charset="0"/>
            </a:endParaRPr>
          </a:p>
        </p:txBody>
      </p:sp>
      <p:sp>
        <p:nvSpPr>
          <p:cNvPr id="238" name="Google Shape;238;p24"/>
          <p:cNvSpPr txBox="1">
            <a:spLocks noGrp="1"/>
          </p:cNvSpPr>
          <p:nvPr>
            <p:ph type="body" idx="1"/>
          </p:nvPr>
        </p:nvSpPr>
        <p:spPr>
          <a:xfrm>
            <a:off x="1430594" y="1327355"/>
            <a:ext cx="8981767" cy="5530644"/>
          </a:xfrm>
          <a:prstGeom prst="rect">
            <a:avLst/>
          </a:prstGeom>
          <a:noFill/>
          <a:ln>
            <a:noFill/>
          </a:ln>
        </p:spPr>
        <p:txBody>
          <a:bodyPr spcFirstLastPara="1" wrap="square" lIns="91425" tIns="45700" rIns="91425" bIns="45700" anchor="t" anchorCtr="0">
            <a:normAutofit/>
          </a:bodyPr>
          <a:lstStyle/>
          <a:p>
            <a:pPr lvl="0">
              <a:buFont typeface="Wingdings" panose="05000000000000000000" pitchFamily="2" charset="2"/>
              <a:buChar char="Ø"/>
            </a:pPr>
            <a:r>
              <a:rPr lang="en-US" sz="3600" b="0" i="0" dirty="0">
                <a:latin typeface="Times New Roman" panose="02020603050405020304" pitchFamily="18" charset="0"/>
                <a:cs typeface="Times New Roman" panose="02020603050405020304" pitchFamily="18" charset="0"/>
              </a:rPr>
              <a:t>Alarming Circuits, where the user must be alarmed about something</a:t>
            </a:r>
            <a:endParaRPr lang="en-US" sz="36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en-US" sz="3600" b="0" i="0" dirty="0">
                <a:latin typeface="Times New Roman" panose="02020603050405020304" pitchFamily="18" charset="0"/>
                <a:cs typeface="Times New Roman" panose="02020603050405020304" pitchFamily="18" charset="0"/>
              </a:rPr>
              <a:t>Communication equipment's</a:t>
            </a:r>
            <a:endParaRPr lang="en-US" sz="36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en-US" sz="3600" b="0" i="0" dirty="0">
                <a:latin typeface="Times New Roman" panose="02020603050405020304" pitchFamily="18" charset="0"/>
                <a:cs typeface="Times New Roman" panose="02020603050405020304" pitchFamily="18" charset="0"/>
              </a:rPr>
              <a:t>Automobile electronics</a:t>
            </a:r>
            <a:endParaRPr lang="en-US" sz="36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en-US" sz="3600" b="0" i="0" dirty="0">
                <a:latin typeface="Times New Roman" panose="02020603050405020304" pitchFamily="18" charset="0"/>
                <a:cs typeface="Times New Roman" panose="02020603050405020304" pitchFamily="18" charset="0"/>
              </a:rPr>
              <a:t>Portable equipment's, due to its compact size</a:t>
            </a:r>
            <a:endParaRPr lang="en-US" sz="36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9996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25" name="Straight Connector 24">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A943D0-558F-4659-A761-FFE661E42A8F}"/>
              </a:ext>
            </a:extLst>
          </p:cNvPr>
          <p:cNvSpPr>
            <a:spLocks noGrp="1"/>
          </p:cNvSpPr>
          <p:nvPr>
            <p:ph type="title"/>
          </p:nvPr>
        </p:nvSpPr>
        <p:spPr>
          <a:xfrm>
            <a:off x="1078992" y="2840853"/>
            <a:ext cx="9390888" cy="2640466"/>
          </a:xfrm>
        </p:spPr>
        <p:txBody>
          <a:bodyPr vert="horz" lIns="91440" tIns="45720" rIns="91440" bIns="45720" rtlCol="0" anchor="t">
            <a:normAutofit/>
          </a:bodyPr>
          <a:lstStyle/>
          <a:p>
            <a:r>
              <a:rPr lang="en-US" sz="2900"/>
              <a:t>In this presentation, we will discuss about an important part of this Project,</a:t>
            </a:r>
            <a:r>
              <a:rPr lang="en-US" sz="2900">
                <a:sym typeface="Times New Roman"/>
              </a:rPr>
              <a:t>which is the </a:t>
            </a:r>
            <a:r>
              <a:rPr lang="en-US" sz="2900" b="1">
                <a:sym typeface="Times New Roman"/>
              </a:rPr>
              <a:t>Real Time Operations</a:t>
            </a:r>
            <a:r>
              <a:rPr lang="en-US" sz="2900">
                <a:sym typeface="Times New Roman"/>
              </a:rPr>
              <a:t>.  We will interface components and take values from different components at real time  and will discuss the code and process.</a:t>
            </a:r>
            <a:br>
              <a:rPr lang="en-US" sz="2900">
                <a:sym typeface="Times New Roman"/>
              </a:rPr>
            </a:br>
            <a:endParaRPr lang="en-US" sz="2900"/>
          </a:p>
        </p:txBody>
      </p:sp>
      <p:sp>
        <p:nvSpPr>
          <p:cNvPr id="3" name="Text Placeholder 2">
            <a:extLst>
              <a:ext uri="{FF2B5EF4-FFF2-40B4-BE49-F238E27FC236}">
                <a16:creationId xmlns:a16="http://schemas.microsoft.com/office/drawing/2014/main" id="{0F4FC666-3A5D-4321-AED6-0E2579E97AE6}"/>
              </a:ext>
            </a:extLst>
          </p:cNvPr>
          <p:cNvSpPr>
            <a:spLocks noGrp="1"/>
          </p:cNvSpPr>
          <p:nvPr>
            <p:ph type="body" idx="1"/>
          </p:nvPr>
        </p:nvSpPr>
        <p:spPr>
          <a:xfrm>
            <a:off x="1078992" y="1142999"/>
            <a:ext cx="9390888" cy="1054383"/>
          </a:xfrm>
        </p:spPr>
        <p:txBody>
          <a:bodyPr vert="horz" lIns="91440" tIns="45720" rIns="91440" bIns="45720" rtlCol="0" anchor="b">
            <a:noAutofit/>
          </a:bodyPr>
          <a:lstStyle/>
          <a:p>
            <a:pPr algn="ctr">
              <a:lnSpc>
                <a:spcPct val="100000"/>
              </a:lnSpc>
            </a:pPr>
            <a:r>
              <a:rPr lang="en-US" sz="6600" dirty="0">
                <a:latin typeface="Times New Roman" panose="02020603050405020304" pitchFamily="18" charset="0"/>
                <a:cs typeface="Times New Roman" panose="02020603050405020304" pitchFamily="18" charset="0"/>
              </a:rPr>
              <a:t>Introduction</a:t>
            </a:r>
          </a:p>
        </p:txBody>
      </p:sp>
      <p:cxnSp>
        <p:nvCxnSpPr>
          <p:cNvPr id="29" name="Straight Connector 28">
            <a:extLst>
              <a:ext uri="{FF2B5EF4-FFF2-40B4-BE49-F238E27FC236}">
                <a16:creationId xmlns:a16="http://schemas.microsoft.com/office/drawing/2014/main" id="{63B10E47-AF6B-4C8A-B458-3C6CAF2EBA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8560" y="2519118"/>
            <a:ext cx="110134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70753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64E066-856C-4994-AB38-9C6331D7E6AF}"/>
              </a:ext>
            </a:extLst>
          </p:cNvPr>
          <p:cNvSpPr>
            <a:spLocks noGrp="1"/>
          </p:cNvSpPr>
          <p:nvPr>
            <p:ph type="title"/>
          </p:nvPr>
        </p:nvSpPr>
        <p:spPr>
          <a:xfrm>
            <a:off x="1371599" y="294538"/>
            <a:ext cx="9895951" cy="1033669"/>
          </a:xfrm>
          <a:scene3d>
            <a:camera prst="orthographicFront">
              <a:rot lat="0" lon="0" rev="0"/>
            </a:camera>
            <a:lightRig rig="soft" dir="t">
              <a:rot lat="0" lon="0" rev="0"/>
            </a:lightRig>
          </a:scene3d>
        </p:spPr>
        <p:txBody>
          <a:bodyPr>
            <a:normAutofit/>
          </a:bodyPr>
          <a:lstStyle/>
          <a:p>
            <a:pPr algn="ctr"/>
            <a:r>
              <a:rPr lang="en-CA" sz="4000" dirty="0">
                <a:solidFill>
                  <a:schemeClr val="bg1"/>
                </a:solidFill>
              </a:rPr>
              <a:t>GPS Module</a:t>
            </a:r>
          </a:p>
        </p:txBody>
      </p:sp>
      <p:sp>
        <p:nvSpPr>
          <p:cNvPr id="3" name="Content Placeholder 2">
            <a:extLst>
              <a:ext uri="{FF2B5EF4-FFF2-40B4-BE49-F238E27FC236}">
                <a16:creationId xmlns:a16="http://schemas.microsoft.com/office/drawing/2014/main" id="{DC51C901-6B6A-4292-9FBF-D87C95DC61EB}"/>
              </a:ext>
            </a:extLst>
          </p:cNvPr>
          <p:cNvSpPr>
            <a:spLocks noGrp="1"/>
          </p:cNvSpPr>
          <p:nvPr>
            <p:ph idx="1"/>
          </p:nvPr>
        </p:nvSpPr>
        <p:spPr>
          <a:xfrm>
            <a:off x="0" y="1590740"/>
            <a:ext cx="12191995" cy="5267259"/>
          </a:xfrm>
        </p:spPr>
        <p:txBody>
          <a:bodyPr anchor="ctr">
            <a:normAutofit/>
          </a:bodyPr>
          <a:lstStyle/>
          <a:p>
            <a:r>
              <a:rPr lang="en-US" sz="2200" dirty="0">
                <a:latin typeface="Times New Roman" panose="02020603050405020304" pitchFamily="18" charset="0"/>
                <a:cs typeface="Times New Roman" panose="02020603050405020304" pitchFamily="18" charset="0"/>
              </a:rPr>
              <a:t>The Global Positioning System (GPS) is a worldwide radio-navigation system formed from an arrangement of 24 satellites and their ground stations. GPS uses these “man-made stars” as reference points to calculate positions accurate to a matter of meters. In fact, with advanced forms of GPS you can make measurements to better than a centimeter. In a sense it’s like giving every square meter on the planet a unique address.</a:t>
            </a:r>
            <a:endParaRPr lang="en-US" sz="2200" b="1"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GPS modules contain tiny processors and antennas that directly receive data sent by satellites through dedicated RF frequencies. From there, it'll receive timestamp from each visible satellites, along with other pieces of data.</a:t>
            </a:r>
          </a:p>
          <a:p>
            <a:r>
              <a:rPr lang="en-US" sz="2200" dirty="0">
                <a:latin typeface="Times New Roman" panose="02020603050405020304" pitchFamily="18" charset="0"/>
                <a:cs typeface="Times New Roman" panose="02020603050405020304" pitchFamily="18" charset="0"/>
              </a:rPr>
              <a:t>The GPS receiver gets a signal from each GPS satellite. The satellites transmit the exact time the signals are sent. So given the travel time of the GPS signals from three satellites and their exact position in the sky, the GPS receiver can determine your position in three dimensions – east, north and altitude.</a:t>
            </a:r>
          </a:p>
          <a:p>
            <a:r>
              <a:rPr lang="en-US" sz="2200" dirty="0">
                <a:latin typeface="Times New Roman" panose="02020603050405020304" pitchFamily="18" charset="0"/>
                <a:cs typeface="Times New Roman" panose="02020603050405020304" pitchFamily="18" charset="0"/>
              </a:rPr>
              <a:t>GPS does not need any kind of internet or wireless connection, but there are technologies like A-GPS that use the mobile network to shorten the time to first fix, or the initial positioning or increase the precision in situations when there is a low satellite visibility.</a:t>
            </a:r>
            <a:endParaRPr lang="en-CA"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0090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FDF7D-3228-4678-AFF9-3864595EC570}"/>
              </a:ext>
            </a:extLst>
          </p:cNvPr>
          <p:cNvSpPr>
            <a:spLocks noGrp="1"/>
          </p:cNvSpPr>
          <p:nvPr>
            <p:ph type="title"/>
          </p:nvPr>
        </p:nvSpPr>
        <p:spPr/>
        <p:txBody>
          <a:bodyPr/>
          <a:lstStyle/>
          <a:p>
            <a:endParaRPr lang="en-CA"/>
          </a:p>
        </p:txBody>
      </p:sp>
      <p:pic>
        <p:nvPicPr>
          <p:cNvPr id="4" name="Content Placeholder 3">
            <a:extLst>
              <a:ext uri="{FF2B5EF4-FFF2-40B4-BE49-F238E27FC236}">
                <a16:creationId xmlns:a16="http://schemas.microsoft.com/office/drawing/2014/main" id="{0C9D5EC7-7D20-4767-B377-0AADB0C4AD4B}"/>
              </a:ext>
            </a:extLst>
          </p:cNvPr>
          <p:cNvPicPr>
            <a:picLocks noGrp="1" noChangeAspect="1"/>
          </p:cNvPicPr>
          <p:nvPr>
            <p:ph idx="1"/>
          </p:nvPr>
        </p:nvPicPr>
        <p:blipFill rotWithShape="1">
          <a:blip r:embed="rId2"/>
          <a:srcRect l="19051" t="24549" r="43081" b="21078"/>
          <a:stretch/>
        </p:blipFill>
        <p:spPr>
          <a:xfrm>
            <a:off x="0" y="0"/>
            <a:ext cx="12192000" cy="6858000"/>
          </a:xfrm>
          <a:prstGeom prst="rect">
            <a:avLst/>
          </a:prstGeom>
        </p:spPr>
      </p:pic>
    </p:spTree>
    <p:extLst>
      <p:ext uri="{BB962C8B-B14F-4D97-AF65-F5344CB8AC3E}">
        <p14:creationId xmlns:p14="http://schemas.microsoft.com/office/powerpoint/2010/main" val="1053113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89BC717C-F0E4-4F28-B5E9-08CB044C94BF}"/>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62F3287C-8D17-4443-9DD8-24BCB5177328}"/>
              </a:ext>
            </a:extLst>
          </p:cNvPr>
          <p:cNvSpPr>
            <a:spLocks noGrp="1"/>
          </p:cNvSpPr>
          <p:nvPr>
            <p:ph type="title"/>
          </p:nvPr>
        </p:nvSpPr>
        <p:spPr>
          <a:xfrm>
            <a:off x="838201" y="1065862"/>
            <a:ext cx="3313164" cy="4726276"/>
          </a:xfrm>
        </p:spPr>
        <p:txBody>
          <a:bodyPr>
            <a:normAutofit/>
          </a:bodyPr>
          <a:lstStyle/>
          <a:p>
            <a:pPr algn="r"/>
            <a:r>
              <a:rPr lang="en-US" sz="4000" b="1" dirty="0">
                <a:solidFill>
                  <a:srgbClr val="FFFFFF"/>
                </a:solidFill>
              </a:rPr>
              <a:t>Where does GPS used ?</a:t>
            </a:r>
            <a:br>
              <a:rPr lang="en-US" sz="4000" b="1" dirty="0">
                <a:solidFill>
                  <a:srgbClr val="FFFFFF"/>
                </a:solidFill>
              </a:rPr>
            </a:br>
            <a:endParaRPr lang="en-CA" sz="4000" dirty="0">
              <a:solidFill>
                <a:srgbClr val="FFFFFF"/>
              </a:solidFill>
            </a:endParaRP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26AF2DF-AA87-4233-9016-7927CCDAD7AD}"/>
              </a:ext>
            </a:extLst>
          </p:cNvPr>
          <p:cNvGraphicFramePr>
            <a:graphicFrameLocks noGrp="1"/>
          </p:cNvGraphicFramePr>
          <p:nvPr>
            <p:ph idx="1"/>
          </p:nvPr>
        </p:nvGraphicFramePr>
        <p:xfrm>
          <a:off x="4867424" y="0"/>
          <a:ext cx="7090103" cy="669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737501"/>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5CA50F-D044-44D1-BE14-0BCD82C50D2E}"/>
              </a:ext>
            </a:extLst>
          </p:cNvPr>
          <p:cNvSpPr>
            <a:spLocks noGrp="1"/>
          </p:cNvSpPr>
          <p:nvPr>
            <p:ph type="title"/>
          </p:nvPr>
        </p:nvSpPr>
        <p:spPr>
          <a:xfrm>
            <a:off x="5297762" y="329184"/>
            <a:ext cx="6251110" cy="1783080"/>
          </a:xfrm>
          <a:scene3d>
            <a:camera prst="orthographicFront">
              <a:rot lat="0" lon="0" rev="0"/>
            </a:camera>
            <a:lightRig rig="soft" dir="t">
              <a:rot lat="0" lon="0" rev="0"/>
            </a:lightRig>
          </a:scene3d>
        </p:spPr>
        <p:txBody>
          <a:bodyPr anchor="b">
            <a:normAutofit/>
          </a:bodyPr>
          <a:lstStyle/>
          <a:p>
            <a:r>
              <a:rPr lang="en-CA" sz="5400"/>
              <a:t>What is the Function of GPS Module</a:t>
            </a:r>
          </a:p>
        </p:txBody>
      </p:sp>
      <p:pic>
        <p:nvPicPr>
          <p:cNvPr id="5" name="Picture 4">
            <a:extLst>
              <a:ext uri="{FF2B5EF4-FFF2-40B4-BE49-F238E27FC236}">
                <a16:creationId xmlns:a16="http://schemas.microsoft.com/office/drawing/2014/main" id="{46460622-F94A-44B7-8806-7482D38A6BC9}"/>
              </a:ext>
            </a:extLst>
          </p:cNvPr>
          <p:cNvPicPr>
            <a:picLocks noChangeAspect="1"/>
          </p:cNvPicPr>
          <p:nvPr/>
        </p:nvPicPr>
        <p:blipFill rotWithShape="1">
          <a:blip r:embed="rId2"/>
          <a:srcRect l="54670"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E8FC680-71D8-4700-9E6B-15FD1BE0D759}"/>
              </a:ext>
            </a:extLst>
          </p:cNvPr>
          <p:cNvSpPr>
            <a:spLocks noGrp="1"/>
          </p:cNvSpPr>
          <p:nvPr>
            <p:ph idx="1"/>
          </p:nvPr>
        </p:nvSpPr>
        <p:spPr>
          <a:xfrm>
            <a:off x="5297761" y="2706624"/>
            <a:ext cx="6462829" cy="3785616"/>
          </a:xfrm>
        </p:spPr>
        <p:txBody>
          <a:bodyPr>
            <a:normAutofit/>
          </a:bodyPr>
          <a:lstStyle/>
          <a:p>
            <a:pPr>
              <a:buFont typeface="Wingdings" panose="05000000000000000000" pitchFamily="2" charset="2"/>
              <a:buChar char="Ø"/>
            </a:pPr>
            <a:r>
              <a:rPr lang="en-CA" sz="2400" dirty="0"/>
              <a:t>In our Fall detection and monitoring system for oldsters, this system give us an update about any fall detected.</a:t>
            </a:r>
          </a:p>
          <a:p>
            <a:pPr>
              <a:buFont typeface="Wingdings" panose="05000000000000000000" pitchFamily="2" charset="2"/>
              <a:buChar char="Ø"/>
            </a:pPr>
            <a:r>
              <a:rPr lang="en-CA" sz="2400" dirty="0"/>
              <a:t>So if the fall is detected, the exact location of the oldster will be sent to the to care-taker.</a:t>
            </a:r>
          </a:p>
          <a:p>
            <a:pPr>
              <a:buFont typeface="Wingdings" panose="05000000000000000000" pitchFamily="2" charset="2"/>
              <a:buChar char="Ø"/>
            </a:pPr>
            <a:r>
              <a:rPr lang="en-CA" sz="2400" dirty="0"/>
              <a:t>This is why GPS is helping us in it to measure the accurate position.</a:t>
            </a:r>
          </a:p>
        </p:txBody>
      </p:sp>
    </p:spTree>
    <p:extLst>
      <p:ext uri="{BB962C8B-B14F-4D97-AF65-F5344CB8AC3E}">
        <p14:creationId xmlns:p14="http://schemas.microsoft.com/office/powerpoint/2010/main" val="1573084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25">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2" name="Group 27">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4"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3"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4"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5"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46"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51" name="Rectangle 50">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F56102-AD17-41C3-9018-733FA89B0D17}"/>
              </a:ext>
            </a:extLst>
          </p:cNvPr>
          <p:cNvSpPr>
            <a:spLocks noGrp="1"/>
          </p:cNvSpPr>
          <p:nvPr>
            <p:ph type="title"/>
          </p:nvPr>
        </p:nvSpPr>
        <p:spPr>
          <a:xfrm>
            <a:off x="2880360" y="376238"/>
            <a:ext cx="6227064" cy="1082801"/>
          </a:xfrm>
          <a:scene3d>
            <a:camera prst="orthographicFront">
              <a:rot lat="0" lon="0" rev="0"/>
            </a:camera>
            <a:lightRig rig="soft" dir="t">
              <a:rot lat="0" lon="0" rev="0"/>
            </a:lightRig>
          </a:scene3d>
        </p:spPr>
        <p:txBody>
          <a:bodyPr anchor="t">
            <a:normAutofit/>
          </a:bodyPr>
          <a:lstStyle/>
          <a:p>
            <a:pPr algn="ctr"/>
            <a:r>
              <a:rPr lang="en-CA" sz="4000" i="1" dirty="0">
                <a:solidFill>
                  <a:schemeClr val="accent1"/>
                </a:solidFill>
                <a:latin typeface="Times New Roman" panose="02020603050405020304" pitchFamily="18" charset="0"/>
                <a:cs typeface="Times New Roman" panose="02020603050405020304" pitchFamily="18" charset="0"/>
              </a:rPr>
              <a:t>GSM Module</a:t>
            </a:r>
          </a:p>
        </p:txBody>
      </p:sp>
      <p:sp>
        <p:nvSpPr>
          <p:cNvPr id="53" name="Isosceles Triangle 52">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0A84C15-BB89-4872-8FE5-B86BCB078EB3}"/>
              </a:ext>
            </a:extLst>
          </p:cNvPr>
          <p:cNvSpPr>
            <a:spLocks noGrp="1"/>
          </p:cNvSpPr>
          <p:nvPr>
            <p:ph idx="1"/>
          </p:nvPr>
        </p:nvSpPr>
        <p:spPr>
          <a:xfrm>
            <a:off x="1947863" y="1590444"/>
            <a:ext cx="10137773" cy="5253268"/>
          </a:xfrm>
        </p:spPr>
        <p:txBody>
          <a:bodyPr>
            <a:noAutofit/>
          </a:bodyPr>
          <a:lstStyle/>
          <a:p>
            <a:pPr fontAlgn="base"/>
            <a:r>
              <a:rPr lang="en-US" sz="2400" dirty="0">
                <a:latin typeface="Times New Roman" panose="02020603050405020304" pitchFamily="18" charset="0"/>
                <a:cs typeface="Times New Roman" panose="02020603050405020304" pitchFamily="18" charset="0"/>
              </a:rPr>
              <a:t>GSM is a mobile communication modem; it stands for global system for mobile communication (GSM). It is a widely used mobile communication system in the world. GSM is an open and digital cellular technology used for transmitting mobile voice and data services operate at the 850MHz, 900MHz, 1800MHz, and 1900MHz frequency bands.</a:t>
            </a:r>
          </a:p>
          <a:p>
            <a:pPr fontAlgn="base"/>
            <a:r>
              <a:rPr lang="en-US" sz="2400" dirty="0">
                <a:latin typeface="Times New Roman" panose="02020603050405020304" pitchFamily="18" charset="0"/>
                <a:cs typeface="Times New Roman" panose="02020603050405020304" pitchFamily="18" charset="0"/>
              </a:rPr>
              <a:t>GSM technology was developed as a digital system using the time division multiple access (TDMA) technique for communication purposes. A GSM digitizes and reduces the data, then sends it down through a channel with two different streams of client data, each in its own particular time slot. The digital system can carry 64 kbps to 120 Mbps of data rates.</a:t>
            </a:r>
          </a:p>
          <a:p>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3113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8B4D6-D6B6-4966-A0AE-78EBBBCA8845}"/>
              </a:ext>
            </a:extLst>
          </p:cNvPr>
          <p:cNvSpPr>
            <a:spLocks noGrp="1"/>
          </p:cNvSpPr>
          <p:nvPr>
            <p:ph type="title"/>
          </p:nvPr>
        </p:nvSpPr>
        <p:spPr/>
        <p:txBody>
          <a:bodyPr/>
          <a:lstStyle/>
          <a:p>
            <a:endParaRPr lang="en-CA"/>
          </a:p>
        </p:txBody>
      </p:sp>
      <p:pic>
        <p:nvPicPr>
          <p:cNvPr id="4" name="Content Placeholder 3">
            <a:extLst>
              <a:ext uri="{FF2B5EF4-FFF2-40B4-BE49-F238E27FC236}">
                <a16:creationId xmlns:a16="http://schemas.microsoft.com/office/drawing/2014/main" id="{93D9A1B0-1C4A-4599-965D-DED2CEB39C01}"/>
              </a:ext>
            </a:extLst>
          </p:cNvPr>
          <p:cNvPicPr>
            <a:picLocks noGrp="1" noChangeAspect="1"/>
          </p:cNvPicPr>
          <p:nvPr>
            <p:ph idx="1"/>
          </p:nvPr>
        </p:nvPicPr>
        <p:blipFill rotWithShape="1">
          <a:blip r:embed="rId2"/>
          <a:srcRect l="10314" t="24967" r="31339" b="22336"/>
          <a:stretch/>
        </p:blipFill>
        <p:spPr>
          <a:xfrm>
            <a:off x="0" y="0"/>
            <a:ext cx="12192000" cy="6857999"/>
          </a:xfrm>
          <a:prstGeom prst="rect">
            <a:avLst/>
          </a:prstGeom>
        </p:spPr>
      </p:pic>
    </p:spTree>
    <p:extLst>
      <p:ext uri="{BB962C8B-B14F-4D97-AF65-F5344CB8AC3E}">
        <p14:creationId xmlns:p14="http://schemas.microsoft.com/office/powerpoint/2010/main" val="170685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8F4A4-A296-4890-9E95-0159D4AE6BAA}"/>
              </a:ext>
            </a:extLst>
          </p:cNvPr>
          <p:cNvSpPr>
            <a:spLocks noGrp="1"/>
          </p:cNvSpPr>
          <p:nvPr>
            <p:ph type="title"/>
          </p:nvPr>
        </p:nvSpPr>
        <p:spPr>
          <a:xfrm>
            <a:off x="960100" y="978102"/>
            <a:ext cx="10588434" cy="1062644"/>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b">
            <a:normAutofit/>
          </a:bodyPr>
          <a:lstStyle/>
          <a:p>
            <a:pPr algn="ctr"/>
            <a:r>
              <a:rPr lang="en-CA" dirty="0"/>
              <a:t>What is the Function of GSM Module</a:t>
            </a:r>
          </a:p>
        </p:txBody>
      </p:sp>
      <p:cxnSp>
        <p:nvCxnSpPr>
          <p:cNvPr id="18" name="Straight Connector 17">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3" name="Graphic 6" descr="Chat">
            <a:extLst>
              <a:ext uri="{FF2B5EF4-FFF2-40B4-BE49-F238E27FC236}">
                <a16:creationId xmlns:a16="http://schemas.microsoft.com/office/drawing/2014/main" id="{9B38FA16-9646-47BC-80AD-D61D5B3869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3206" y="2811104"/>
            <a:ext cx="2928114" cy="2928114"/>
          </a:xfrm>
          <a:prstGeom prst="rect">
            <a:avLst/>
          </a:prstGeom>
        </p:spPr>
      </p:pic>
      <p:sp>
        <p:nvSpPr>
          <p:cNvPr id="3" name="Content Placeholder 2">
            <a:extLst>
              <a:ext uri="{FF2B5EF4-FFF2-40B4-BE49-F238E27FC236}">
                <a16:creationId xmlns:a16="http://schemas.microsoft.com/office/drawing/2014/main" id="{93BD48F9-1307-4CE5-AAC7-556DDF95FA6C}"/>
              </a:ext>
            </a:extLst>
          </p:cNvPr>
          <p:cNvSpPr>
            <a:spLocks noGrp="1"/>
          </p:cNvSpPr>
          <p:nvPr>
            <p:ph idx="1"/>
          </p:nvPr>
        </p:nvSpPr>
        <p:spPr>
          <a:xfrm>
            <a:off x="4375052" y="2682433"/>
            <a:ext cx="6862471" cy="4013785"/>
          </a:xfrm>
        </p:spPr>
        <p:txBody>
          <a:bodyPr>
            <a:normAutofit/>
          </a:bodyPr>
          <a:lstStyle/>
          <a:p>
            <a:pPr>
              <a:buFont typeface="Wingdings" panose="05000000000000000000" pitchFamily="2" charset="2"/>
              <a:buChar char="Ø"/>
            </a:pPr>
            <a:r>
              <a:rPr lang="en-CA" dirty="0">
                <a:latin typeface="Times New Roman" panose="02020603050405020304" pitchFamily="18" charset="0"/>
                <a:cs typeface="Times New Roman" panose="02020603050405020304" pitchFamily="18" charset="0"/>
              </a:rPr>
              <a:t>In our fall detection and monitoring system we need to send the notification of the detected fall to one of the family member of the old person.</a:t>
            </a:r>
          </a:p>
          <a:p>
            <a:pPr>
              <a:buFont typeface="Wingdings" panose="05000000000000000000" pitchFamily="2" charset="2"/>
              <a:buChar char="Ø"/>
            </a:pPr>
            <a:r>
              <a:rPr lang="en-CA" dirty="0">
                <a:latin typeface="Times New Roman" panose="02020603050405020304" pitchFamily="18" charset="0"/>
                <a:cs typeface="Times New Roman" panose="02020603050405020304" pitchFamily="18" charset="0"/>
              </a:rPr>
              <a:t>For the alert purpose, we need this technology of GSM .</a:t>
            </a:r>
          </a:p>
          <a:p>
            <a:pPr>
              <a:buFont typeface="Wingdings" panose="05000000000000000000" pitchFamily="2" charset="2"/>
              <a:buChar char="Ø"/>
            </a:pPr>
            <a:r>
              <a:rPr lang="en-CA" dirty="0">
                <a:latin typeface="Times New Roman" panose="02020603050405020304" pitchFamily="18" charset="0"/>
                <a:cs typeface="Times New Roman" panose="02020603050405020304" pitchFamily="18" charset="0"/>
              </a:rPr>
              <a:t>It helps us to send the message to the family member of the person at such crucial time.</a:t>
            </a:r>
          </a:p>
        </p:txBody>
      </p:sp>
    </p:spTree>
    <p:extLst>
      <p:ext uri="{BB962C8B-B14F-4D97-AF65-F5344CB8AC3E}">
        <p14:creationId xmlns:p14="http://schemas.microsoft.com/office/powerpoint/2010/main" val="25588570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0AE1F1E-CFEB-4650-B4EC-79F228CAA10C}"/>
              </a:ext>
            </a:extLst>
          </p:cNvPr>
          <p:cNvSpPr>
            <a:spLocks noGrp="1"/>
          </p:cNvSpPr>
          <p:nvPr>
            <p:ph type="title"/>
          </p:nvPr>
        </p:nvSpPr>
        <p:spPr>
          <a:xfrm>
            <a:off x="838200" y="365125"/>
            <a:ext cx="10515600" cy="1325563"/>
          </a:xfrm>
        </p:spPr>
        <p:txBody>
          <a:bodyPr>
            <a:normAutofit/>
          </a:bodyPr>
          <a:lstStyle/>
          <a:p>
            <a:pPr algn="ctr"/>
            <a:r>
              <a:rPr lang="en-CA" sz="5400" dirty="0"/>
              <a:t>ESP32</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DDDE765-66F1-49E1-B223-91D4C91F7A3B}"/>
              </a:ext>
            </a:extLst>
          </p:cNvPr>
          <p:cNvSpPr>
            <a:spLocks noGrp="1"/>
          </p:cNvSpPr>
          <p:nvPr>
            <p:ph idx="1"/>
          </p:nvPr>
        </p:nvSpPr>
        <p:spPr>
          <a:xfrm>
            <a:off x="838200" y="1929384"/>
            <a:ext cx="10515600" cy="4251960"/>
          </a:xfrm>
        </p:spPr>
        <p:txBody>
          <a:bodyPr>
            <a:normAutofit/>
          </a:bodyPr>
          <a:lstStyle/>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 feature-rich MCU with integrated Wi-Fi and Bluetooth connectivity for a wide-range of applications.</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ESP32 is the ESP8266 successor. The ESP32 is loaded with lots of new features when compared with its predecessor. It combines Wi-Fi and Bluetooth wireless capabilities and dual-core.</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ESP32 can perform as a complete standalone system or as a slave device to a host MCU, reducing communication stack overhead on the main application processor. ESP32 can interface with other systems to provide Wi-Fi and Bluetooth functionality through its SPI / SDIO or I2C / UART interfaces.</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You can find the ESP32 as a full-featured development board.</a:t>
            </a:r>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6974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B6ECB93-D7FF-4F09-A8ED-D4588EE7C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8AAF8C-BEC1-49B9-B5B3-1894CEED0007}"/>
              </a:ext>
            </a:extLst>
          </p:cNvPr>
          <p:cNvSpPr>
            <a:spLocks noGrp="1"/>
          </p:cNvSpPr>
          <p:nvPr>
            <p:ph type="title"/>
          </p:nvPr>
        </p:nvSpPr>
        <p:spPr>
          <a:xfrm>
            <a:off x="838200" y="365760"/>
            <a:ext cx="10515600" cy="1325563"/>
          </a:xfrm>
        </p:spPr>
        <p:txBody>
          <a:bodyPr>
            <a:normAutofit/>
          </a:bodyPr>
          <a:lstStyle/>
          <a:p>
            <a:r>
              <a:rPr lang="en-CA" u="sng">
                <a:solidFill>
                  <a:schemeClr val="bg1"/>
                </a:solidFill>
                <a:latin typeface="Times New Roman" panose="02020603050405020304" pitchFamily="18" charset="0"/>
                <a:cs typeface="Times New Roman" panose="02020603050405020304" pitchFamily="18" charset="0"/>
              </a:rPr>
              <a:t>What is the Function of ESP32 in our project</a:t>
            </a:r>
          </a:p>
        </p:txBody>
      </p:sp>
      <p:pic>
        <p:nvPicPr>
          <p:cNvPr id="6" name="Picture 5">
            <a:extLst>
              <a:ext uri="{FF2B5EF4-FFF2-40B4-BE49-F238E27FC236}">
                <a16:creationId xmlns:a16="http://schemas.microsoft.com/office/drawing/2014/main" id="{D112FCA7-6235-453C-8273-B38E5D071B6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161" r="-1" b="-1"/>
          <a:stretch/>
        </p:blipFill>
        <p:spPr>
          <a:xfrm>
            <a:off x="6335270" y="1911096"/>
            <a:ext cx="5856730" cy="4946903"/>
          </a:xfrm>
          <a:prstGeom prst="rect">
            <a:avLst/>
          </a:prstGeom>
        </p:spPr>
      </p:pic>
      <p:graphicFrame>
        <p:nvGraphicFramePr>
          <p:cNvPr id="5" name="Content Placeholder 2">
            <a:extLst>
              <a:ext uri="{FF2B5EF4-FFF2-40B4-BE49-F238E27FC236}">
                <a16:creationId xmlns:a16="http://schemas.microsoft.com/office/drawing/2014/main" id="{B8F4553C-87E9-4B85-80DE-057008674304}"/>
              </a:ext>
            </a:extLst>
          </p:cNvPr>
          <p:cNvGraphicFramePr>
            <a:graphicFrameLocks noGrp="1"/>
          </p:cNvGraphicFramePr>
          <p:nvPr>
            <p:ph idx="1"/>
          </p:nvPr>
        </p:nvGraphicFramePr>
        <p:xfrm>
          <a:off x="841248" y="2276857"/>
          <a:ext cx="5015484" cy="39001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86204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6236D-8CE1-4FD9-B6E9-FF423E6EB112}"/>
              </a:ext>
            </a:extLst>
          </p:cNvPr>
          <p:cNvSpPr>
            <a:spLocks noGrp="1"/>
          </p:cNvSpPr>
          <p:nvPr>
            <p:ph type="title"/>
          </p:nvPr>
        </p:nvSpPr>
        <p:spPr>
          <a:xfrm>
            <a:off x="838200" y="336990"/>
            <a:ext cx="10515600" cy="1097915"/>
          </a:xfrm>
        </p:spPr>
        <p:txBody>
          <a:bodyPr>
            <a:normAutofit/>
          </a:bodyPr>
          <a:lstStyle/>
          <a:p>
            <a:pPr algn="ctr"/>
            <a:r>
              <a:rPr lang="en-US" b="1" dirty="0">
                <a:latin typeface="Times New Roman" panose="02020603050405020304" pitchFamily="18" charset="0"/>
                <a:cs typeface="Times New Roman" panose="02020603050405020304" pitchFamily="18" charset="0"/>
              </a:rPr>
              <a:t>CODE</a:t>
            </a:r>
            <a:endParaRPr lang="en-CA"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5AB7DD7-2193-4100-80A2-8AA5FEE2B1D4}"/>
              </a:ext>
            </a:extLst>
          </p:cNvPr>
          <p:cNvSpPr>
            <a:spLocks noGrp="1"/>
          </p:cNvSpPr>
          <p:nvPr>
            <p:ph idx="1"/>
          </p:nvPr>
        </p:nvSpPr>
        <p:spPr>
          <a:xfrm>
            <a:off x="838200" y="1589649"/>
            <a:ext cx="10515600" cy="4587314"/>
          </a:xfrm>
        </p:spPr>
        <p:txBody>
          <a:bodyPr/>
          <a:lstStyle/>
          <a:p>
            <a:pPr>
              <a:buFont typeface="Wingdings" panose="05000000000000000000" pitchFamily="2" charset="2"/>
              <a:buChar char="Ø"/>
            </a:pPr>
            <a:r>
              <a:rPr lang="en-US" dirty="0"/>
              <a:t>In this task, we have set the priority. Using a reference, we have developed the C++ program in which panic button was given the highest priority and the least was given to buzzer. </a:t>
            </a:r>
          </a:p>
          <a:p>
            <a:pPr marL="0" indent="0">
              <a:buNone/>
            </a:pPr>
            <a:endParaRPr lang="en-US" dirty="0"/>
          </a:p>
          <a:p>
            <a:pPr>
              <a:buFont typeface="Wingdings" panose="05000000000000000000" pitchFamily="2" charset="2"/>
              <a:buChar char="Ø"/>
            </a:pPr>
            <a:r>
              <a:rPr lang="en-US" dirty="0"/>
              <a:t>Consider a scenario, in which a person presses the button, system will  assign the highest priority to panic button and send the message to the care giver with Pulse rate, Temperature, location and photo.</a:t>
            </a:r>
            <a:endParaRPr lang="en-CA" dirty="0"/>
          </a:p>
        </p:txBody>
      </p:sp>
    </p:spTree>
    <p:extLst>
      <p:ext uri="{BB962C8B-B14F-4D97-AF65-F5344CB8AC3E}">
        <p14:creationId xmlns:p14="http://schemas.microsoft.com/office/powerpoint/2010/main" val="1991480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383D-194F-4F04-A16A-A88CB679EDAC}"/>
              </a:ext>
            </a:extLst>
          </p:cNvPr>
          <p:cNvSpPr>
            <a:spLocks noGrp="1"/>
          </p:cNvSpPr>
          <p:nvPr>
            <p:ph type="title"/>
          </p:nvPr>
        </p:nvSpPr>
        <p:spPr>
          <a:xfrm rot="10800000" flipV="1">
            <a:off x="211014" y="478302"/>
            <a:ext cx="11844998" cy="1026941"/>
          </a:xfrm>
        </p:spPr>
        <p:txBody>
          <a:bodyPr>
            <a:normAutofit/>
          </a:bodyPr>
          <a:lstStyle/>
          <a:p>
            <a:pPr algn="ctr"/>
            <a:r>
              <a:rPr lang="en-US" sz="4400" b="1" u="sng" dirty="0">
                <a:latin typeface="Times New Roman" panose="02020603050405020304" pitchFamily="18" charset="0"/>
                <a:cs typeface="Times New Roman" panose="02020603050405020304" pitchFamily="18" charset="0"/>
              </a:rPr>
              <a:t>Fall Detection and Monitoring for Oldsters</a:t>
            </a:r>
            <a:r>
              <a:rPr lang="en-CA" sz="4400" u="sng" dirty="0">
                <a:latin typeface="Times New Roman" panose="02020603050405020304" pitchFamily="18" charset="0"/>
                <a:cs typeface="Times New Roman" panose="02020603050405020304" pitchFamily="18" charset="0"/>
              </a:rPr>
              <a:t> </a:t>
            </a:r>
            <a:endParaRPr lang="en-CA" sz="4400" u="sng" dirty="0"/>
          </a:p>
        </p:txBody>
      </p:sp>
      <p:sp>
        <p:nvSpPr>
          <p:cNvPr id="3" name="Text Placeholder 2">
            <a:extLst>
              <a:ext uri="{FF2B5EF4-FFF2-40B4-BE49-F238E27FC236}">
                <a16:creationId xmlns:a16="http://schemas.microsoft.com/office/drawing/2014/main" id="{C54AACE8-5482-4DAC-9E28-77FA817966D9}"/>
              </a:ext>
            </a:extLst>
          </p:cNvPr>
          <p:cNvSpPr>
            <a:spLocks noGrp="1"/>
          </p:cNvSpPr>
          <p:nvPr>
            <p:ph type="body" idx="1"/>
          </p:nvPr>
        </p:nvSpPr>
        <p:spPr>
          <a:xfrm>
            <a:off x="0" y="1252026"/>
            <a:ext cx="12192000" cy="5303520"/>
          </a:xfrm>
        </p:spPr>
        <p:txBody>
          <a:bodyPr>
            <a:normAutofit fontScale="92500" lnSpcReduction="20000"/>
          </a:bodyPr>
          <a:lstStyle/>
          <a:p>
            <a:pPr algn="just">
              <a:lnSpc>
                <a:spcPct val="120000"/>
              </a:lnSpc>
              <a:spcAft>
                <a:spcPts val="0"/>
              </a:spcAft>
              <a:buClr>
                <a:schemeClr val="dk1"/>
              </a:buClr>
              <a:buSzPts val="1018"/>
            </a:pPr>
            <a:r>
              <a:rPr lang="en-US" sz="2800" dirty="0">
                <a:solidFill>
                  <a:schemeClr val="tx1"/>
                </a:solidFill>
                <a:latin typeface="Times New Roman" panose="02020603050405020304" pitchFamily="18" charset="0"/>
                <a:cs typeface="Times New Roman" panose="02020603050405020304" pitchFamily="18" charset="0"/>
              </a:rPr>
              <a:t>Fall has become a big challenge to public health, especially among the elderly as their physical fitness deteriorates, a timely and effective monitoring is needed to reduce the negative effects of falls. We will discuss about a wearable device-based fall detection method. </a:t>
            </a:r>
          </a:p>
          <a:p>
            <a:pPr marL="0" lvl="0" indent="0" algn="just" rtl="0">
              <a:lnSpc>
                <a:spcPct val="120000"/>
              </a:lnSpc>
              <a:spcBef>
                <a:spcPts val="400"/>
              </a:spcBef>
              <a:spcAft>
                <a:spcPts val="0"/>
              </a:spcAft>
              <a:buClr>
                <a:schemeClr val="dk1"/>
              </a:buClr>
              <a:buSzPts val="1018"/>
              <a:buFont typeface="Arial"/>
              <a:buNone/>
            </a:pPr>
            <a:r>
              <a:rPr lang="en-US" sz="2800" i="1" dirty="0">
                <a:solidFill>
                  <a:schemeClr val="tx1"/>
                </a:solidFill>
                <a:latin typeface="Times New Roman"/>
                <a:ea typeface="Times New Roman"/>
                <a:cs typeface="Times New Roman"/>
                <a:sym typeface="Times New Roman"/>
              </a:rPr>
              <a:t>Our Project </a:t>
            </a:r>
            <a:r>
              <a:rPr lang="en-US" sz="2800" dirty="0">
                <a:solidFill>
                  <a:schemeClr val="tx1"/>
                </a:solidFill>
                <a:latin typeface="Times New Roman"/>
                <a:ea typeface="Times New Roman"/>
                <a:cs typeface="Times New Roman"/>
                <a:sym typeface="Times New Roman"/>
              </a:rPr>
              <a:t>will solve this problem, where all the components are </a:t>
            </a:r>
            <a:r>
              <a:rPr lang="en-US" sz="2800" i="1" dirty="0">
                <a:solidFill>
                  <a:schemeClr val="tx1"/>
                </a:solidFill>
                <a:latin typeface="Times New Roman"/>
                <a:ea typeface="Times New Roman"/>
                <a:cs typeface="Times New Roman"/>
                <a:sym typeface="Times New Roman"/>
              </a:rPr>
              <a:t>connected to deliver the message for help. It consists ADXL345, Temperature sensor, pulse rate sensor, </a:t>
            </a:r>
            <a:r>
              <a:rPr lang="en-US" sz="2800" dirty="0">
                <a:solidFill>
                  <a:schemeClr val="tx1"/>
                </a:solidFill>
                <a:latin typeface="Times New Roman"/>
                <a:ea typeface="Times New Roman"/>
                <a:cs typeface="Times New Roman"/>
                <a:sym typeface="Times New Roman"/>
              </a:rPr>
              <a:t>panic button, buzzer, ESP32, </a:t>
            </a:r>
            <a:r>
              <a:rPr lang="en-US" sz="2800" i="1" dirty="0">
                <a:solidFill>
                  <a:schemeClr val="tx1"/>
                </a:solidFill>
                <a:latin typeface="Times New Roman"/>
                <a:ea typeface="Times New Roman"/>
                <a:cs typeface="Times New Roman"/>
                <a:sym typeface="Times New Roman"/>
              </a:rPr>
              <a:t>GPS and GSM to obtain live location, temperature and images for timely help. </a:t>
            </a:r>
          </a:p>
          <a:p>
            <a:pPr algn="just">
              <a:lnSpc>
                <a:spcPct val="120000"/>
              </a:lnSpc>
              <a:spcAft>
                <a:spcPts val="0"/>
              </a:spcAft>
              <a:buClr>
                <a:schemeClr val="dk1"/>
              </a:buClr>
              <a:buSzPts val="1018"/>
            </a:pPr>
            <a:r>
              <a:rPr lang="en-US" sz="2800" dirty="0">
                <a:solidFill>
                  <a:schemeClr val="tx1"/>
                </a:solidFill>
                <a:latin typeface="Times New Roman" panose="02020603050405020304" pitchFamily="18" charset="0"/>
                <a:cs typeface="Times New Roman" panose="02020603050405020304" pitchFamily="18" charset="0"/>
              </a:rPr>
              <a:t>A wearable gadget is put around a person's waist. Acceleration analysis allows the device to detect elderly people falling. The system will then determine the location of the elderly person and transmit a short fall warning alert to care-givers. As a result, the elderly who have fallen will receive prompt assistance, reducing the negative impact.</a:t>
            </a:r>
          </a:p>
          <a:p>
            <a:endParaRPr lang="en-CA" sz="2800" dirty="0">
              <a:solidFill>
                <a:schemeClr val="tx1"/>
              </a:solidFill>
            </a:endParaRPr>
          </a:p>
        </p:txBody>
      </p:sp>
    </p:spTree>
    <p:extLst>
      <p:ext uri="{BB962C8B-B14F-4D97-AF65-F5344CB8AC3E}">
        <p14:creationId xmlns:p14="http://schemas.microsoft.com/office/powerpoint/2010/main" val="721705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726C1289-BFAB-4DD7-8329-B004C41DF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7" y="176212"/>
            <a:ext cx="12049125" cy="6505575"/>
          </a:xfrm>
          <a:prstGeom prst="rect">
            <a:avLst/>
          </a:prstGeom>
        </p:spPr>
      </p:pic>
    </p:spTree>
    <p:extLst>
      <p:ext uri="{BB962C8B-B14F-4D97-AF65-F5344CB8AC3E}">
        <p14:creationId xmlns:p14="http://schemas.microsoft.com/office/powerpoint/2010/main" val="2755266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61FD8-7450-4A6C-BF8B-B92BFEFE15B2}"/>
              </a:ext>
            </a:extLst>
          </p:cNvPr>
          <p:cNvSpPr>
            <a:spLocks noGrp="1"/>
          </p:cNvSpPr>
          <p:nvPr>
            <p:ph type="title"/>
          </p:nvPr>
        </p:nvSpPr>
        <p:spPr>
          <a:xfrm>
            <a:off x="838200" y="1"/>
            <a:ext cx="10515600" cy="1061884"/>
          </a:xfrm>
        </p:spPr>
        <p:txBody>
          <a:bodyPr>
            <a:normAutofit/>
          </a:bodyPr>
          <a:lstStyle/>
          <a:p>
            <a:pPr algn="ctr"/>
            <a:r>
              <a:rPr lang="en-CA" sz="5400" dirty="0">
                <a:latin typeface="Times New Roman" panose="02020603050405020304" pitchFamily="18" charset="0"/>
                <a:cs typeface="Times New Roman" panose="02020603050405020304" pitchFamily="18" charset="0"/>
              </a:rPr>
              <a:t>Output</a:t>
            </a:r>
            <a:endParaRPr lang="en-CA" sz="5400" dirty="0"/>
          </a:p>
        </p:txBody>
      </p:sp>
      <p:pic>
        <p:nvPicPr>
          <p:cNvPr id="7" name="Content Placeholder 6" descr="Text&#10;&#10;Description automatically generated">
            <a:extLst>
              <a:ext uri="{FF2B5EF4-FFF2-40B4-BE49-F238E27FC236}">
                <a16:creationId xmlns:a16="http://schemas.microsoft.com/office/drawing/2014/main" id="{D573558D-9673-47EA-A35B-5143C907F9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61885"/>
            <a:ext cx="12192000" cy="5796114"/>
          </a:xfrm>
        </p:spPr>
      </p:pic>
    </p:spTree>
    <p:extLst>
      <p:ext uri="{BB962C8B-B14F-4D97-AF65-F5344CB8AC3E}">
        <p14:creationId xmlns:p14="http://schemas.microsoft.com/office/powerpoint/2010/main" val="3236481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61FD8-7450-4A6C-BF8B-B92BFEFE15B2}"/>
              </a:ext>
            </a:extLst>
          </p:cNvPr>
          <p:cNvSpPr>
            <a:spLocks noGrp="1"/>
          </p:cNvSpPr>
          <p:nvPr>
            <p:ph type="title"/>
          </p:nvPr>
        </p:nvSpPr>
        <p:spPr>
          <a:xfrm>
            <a:off x="4164037" y="1"/>
            <a:ext cx="4726746" cy="618977"/>
          </a:xfrm>
        </p:spPr>
        <p:txBody>
          <a:bodyPr>
            <a:normAutofit fontScale="90000"/>
          </a:bodyPr>
          <a:lstStyle/>
          <a:p>
            <a:pPr algn="ctr"/>
            <a:endParaRPr lang="en-CA" sz="5400" dirty="0"/>
          </a:p>
        </p:txBody>
      </p:sp>
      <p:pic>
        <p:nvPicPr>
          <p:cNvPr id="6" name="Content Placeholder 5" descr="Graphical user interface, text, application, chat or text message&#10;&#10;Description automatically generated">
            <a:extLst>
              <a:ext uri="{FF2B5EF4-FFF2-40B4-BE49-F238E27FC236}">
                <a16:creationId xmlns:a16="http://schemas.microsoft.com/office/drawing/2014/main" id="{CCC7CB45-FBFD-4D77-AFAE-20119B31EF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0564"/>
          <a:stretch/>
        </p:blipFill>
        <p:spPr>
          <a:xfrm>
            <a:off x="3390313" y="0"/>
            <a:ext cx="6175717" cy="6857998"/>
          </a:xfrm>
        </p:spPr>
      </p:pic>
    </p:spTree>
    <p:extLst>
      <p:ext uri="{BB962C8B-B14F-4D97-AF65-F5344CB8AC3E}">
        <p14:creationId xmlns:p14="http://schemas.microsoft.com/office/powerpoint/2010/main" val="19064063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383D-194F-4F04-A16A-A88CB679EDAC}"/>
              </a:ext>
            </a:extLst>
          </p:cNvPr>
          <p:cNvSpPr>
            <a:spLocks noGrp="1"/>
          </p:cNvSpPr>
          <p:nvPr>
            <p:ph type="title"/>
          </p:nvPr>
        </p:nvSpPr>
        <p:spPr>
          <a:xfrm rot="10800000" flipV="1">
            <a:off x="-1" y="1"/>
            <a:ext cx="12018499" cy="970670"/>
          </a:xfrm>
        </p:spPr>
        <p:txBody>
          <a:bodyPr>
            <a:normAutofit/>
          </a:bodyPr>
          <a:lstStyle/>
          <a:p>
            <a:pPr algn="ctr"/>
            <a:r>
              <a:rPr lang="en-CA" sz="5400" dirty="0">
                <a:latin typeface="Times New Roman" panose="02020603050405020304" pitchFamily="18" charset="0"/>
                <a:cs typeface="Times New Roman" panose="02020603050405020304" pitchFamily="18" charset="0"/>
              </a:rPr>
              <a:t>References</a:t>
            </a:r>
          </a:p>
        </p:txBody>
      </p:sp>
      <p:sp>
        <p:nvSpPr>
          <p:cNvPr id="3" name="Text Placeholder 2">
            <a:extLst>
              <a:ext uri="{FF2B5EF4-FFF2-40B4-BE49-F238E27FC236}">
                <a16:creationId xmlns:a16="http://schemas.microsoft.com/office/drawing/2014/main" id="{C54AACE8-5482-4DAC-9E28-77FA817966D9}"/>
              </a:ext>
            </a:extLst>
          </p:cNvPr>
          <p:cNvSpPr>
            <a:spLocks noGrp="1"/>
          </p:cNvSpPr>
          <p:nvPr>
            <p:ph type="body" idx="1"/>
          </p:nvPr>
        </p:nvSpPr>
        <p:spPr>
          <a:xfrm>
            <a:off x="0" y="970672"/>
            <a:ext cx="12192000" cy="5887328"/>
          </a:xfrm>
        </p:spPr>
        <p:txBody>
          <a:bodyPr>
            <a:noAutofit/>
          </a:bodyPr>
          <a:lstStyle/>
          <a:p>
            <a:pPr indent="-457200" rtl="0">
              <a:spcBef>
                <a:spcPts val="0"/>
              </a:spcBef>
              <a:spcAft>
                <a:spcPts val="0"/>
              </a:spcAft>
              <a:buFont typeface="Wingdings" panose="05000000000000000000" pitchFamily="2" charset="2"/>
              <a:buChar char="Ø"/>
            </a:pPr>
            <a:r>
              <a:rPr lang="en-US" sz="2600" b="0" i="0" u="none" strike="noStrike" dirty="0">
                <a:solidFill>
                  <a:srgbClr val="000000"/>
                </a:solidFill>
                <a:effectLst/>
                <a:latin typeface="Times New Roman" panose="02020603050405020304" pitchFamily="18" charset="0"/>
                <a:cs typeface="Times New Roman" panose="02020603050405020304" pitchFamily="18" charset="0"/>
              </a:rPr>
              <a:t>Documentation Home, O. (n.d.). </a:t>
            </a:r>
            <a:r>
              <a:rPr lang="en-US" sz="2600" b="0" i="1" u="none" strike="noStrike" dirty="0">
                <a:solidFill>
                  <a:srgbClr val="000000"/>
                </a:solidFill>
                <a:effectLst/>
                <a:latin typeface="Times New Roman" panose="02020603050405020304" pitchFamily="18" charset="0"/>
                <a:cs typeface="Times New Roman" panose="02020603050405020304" pitchFamily="18" charset="0"/>
              </a:rPr>
              <a:t>Multithreaded Programming Guide</a:t>
            </a:r>
            <a:r>
              <a:rPr lang="en-US" sz="2600" b="0" i="0" u="none" strike="noStrike" dirty="0">
                <a:solidFill>
                  <a:srgbClr val="000000"/>
                </a:solidFill>
                <a:effectLst/>
                <a:latin typeface="Times New Roman" panose="02020603050405020304" pitchFamily="18" charset="0"/>
                <a:cs typeface="Times New Roman" panose="02020603050405020304" pitchFamily="18" charset="0"/>
              </a:rPr>
              <a:t>. Oracle. https://docs.oracle.com/cd/E19455-01/806-5257/6je9h032j/index.html</a:t>
            </a:r>
            <a:endParaRPr lang="en-US" sz="2600" b="0" i="0" u="none" strike="noStrike" dirty="0">
              <a:solidFill>
                <a:schemeClr val="tx1"/>
              </a:solidFill>
              <a:effectLst/>
              <a:latin typeface="Times New Roman" panose="02020603050405020304" pitchFamily="18" charset="0"/>
              <a:cs typeface="Times New Roman" panose="02020603050405020304" pitchFamily="18" charset="0"/>
            </a:endParaRPr>
          </a:p>
          <a:p>
            <a:pPr indent="-457200" rtl="0">
              <a:spcBef>
                <a:spcPts val="0"/>
              </a:spcBef>
              <a:spcAft>
                <a:spcPts val="0"/>
              </a:spcAft>
              <a:buFont typeface="Wingdings" panose="05000000000000000000" pitchFamily="2" charset="2"/>
              <a:buChar char="Ø"/>
            </a:pPr>
            <a:r>
              <a:rPr lang="en-US" sz="2600" b="0" i="0" u="none" strike="noStrike" dirty="0" err="1">
                <a:solidFill>
                  <a:schemeClr val="tx1"/>
                </a:solidFill>
                <a:effectLst/>
                <a:latin typeface="Times New Roman" panose="02020603050405020304" pitchFamily="18" charset="0"/>
                <a:cs typeface="Times New Roman" panose="02020603050405020304" pitchFamily="18" charset="0"/>
              </a:rPr>
              <a:t>Tutorialpoint</a:t>
            </a:r>
            <a:r>
              <a:rPr lang="en-US" sz="2600" b="0" i="0" u="none" strike="noStrike" dirty="0">
                <a:solidFill>
                  <a:schemeClr val="tx1"/>
                </a:solidFill>
                <a:effectLst/>
                <a:latin typeface="Times New Roman" panose="02020603050405020304" pitchFamily="18" charset="0"/>
                <a:cs typeface="Times New Roman" panose="02020603050405020304" pitchFamily="18" charset="0"/>
              </a:rPr>
              <a:t>. (n.d.). </a:t>
            </a:r>
            <a:r>
              <a:rPr lang="en-US" sz="2600" b="0" i="1" u="none" strike="noStrike" dirty="0">
                <a:solidFill>
                  <a:schemeClr val="tx1"/>
                </a:solidFill>
                <a:effectLst/>
                <a:latin typeface="Times New Roman" panose="02020603050405020304" pitchFamily="18" charset="0"/>
                <a:cs typeface="Times New Roman" panose="02020603050405020304" pitchFamily="18" charset="0"/>
              </a:rPr>
              <a:t>C++ Multithreading</a:t>
            </a:r>
            <a:r>
              <a:rPr lang="en-US" sz="2600" b="0" i="0" u="none" strike="noStrike" dirty="0">
                <a:solidFill>
                  <a:schemeClr val="tx1"/>
                </a:solidFill>
                <a:effectLst/>
                <a:latin typeface="Times New Roman" panose="02020603050405020304" pitchFamily="18" charset="0"/>
                <a:cs typeface="Times New Roman" panose="02020603050405020304" pitchFamily="18" charset="0"/>
              </a:rPr>
              <a:t>. Learn C++ Programming Language. </a:t>
            </a:r>
            <a:r>
              <a:rPr lang="en-US" sz="2600" b="0" i="0" u="none" strike="noStrike" dirty="0">
                <a:solidFill>
                  <a:srgbClr val="3F4FBF"/>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https://www.tutorialspoint.com/cplusplus/cpp_multithreading.</a:t>
            </a:r>
            <a:r>
              <a:rPr lang="en-US" sz="2600" b="0" i="0" u="none" strike="noStrike" dirty="0">
                <a:solidFill>
                  <a:schemeClr val="tx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htm</a:t>
            </a:r>
            <a:endParaRPr lang="en-US" sz="2600" b="0" i="0" u="none" strike="noStrike" dirty="0">
              <a:solidFill>
                <a:schemeClr val="tx1"/>
              </a:solidFill>
              <a:effectLst/>
              <a:latin typeface="Times New Roman" panose="02020603050405020304" pitchFamily="18" charset="0"/>
              <a:cs typeface="Times New Roman" panose="02020603050405020304" pitchFamily="18" charset="0"/>
            </a:endParaRPr>
          </a:p>
          <a:p>
            <a:pPr indent="-457200">
              <a:spcBef>
                <a:spcPts val="0"/>
              </a:spcBef>
              <a:spcAft>
                <a:spcPts val="0"/>
              </a:spcAft>
              <a:buFont typeface="Wingdings" panose="05000000000000000000" pitchFamily="2" charset="2"/>
              <a:buChar char="Ø"/>
            </a:pPr>
            <a:r>
              <a:rPr lang="en-CA" sz="2600" b="0" i="0" u="none" strike="noStrike" dirty="0" err="1">
                <a:solidFill>
                  <a:schemeClr val="tx1"/>
                </a:solidFill>
                <a:latin typeface="Times New Roman" panose="02020603050405020304" pitchFamily="18" charset="0"/>
                <a:cs typeface="Times New Roman" panose="02020603050405020304" pitchFamily="18" charset="0"/>
                <a:sym typeface="Arial"/>
              </a:rPr>
              <a:t>Engi</a:t>
            </a:r>
            <a:r>
              <a:rPr lang="en-CA" sz="2600" b="0" i="0" u="none" strike="noStrike" dirty="0">
                <a:solidFill>
                  <a:schemeClr val="tx1"/>
                </a:solidFill>
                <a:latin typeface="Times New Roman" panose="02020603050405020304" pitchFamily="18" charset="0"/>
                <a:cs typeface="Times New Roman" panose="02020603050405020304" pitchFamily="18" charset="0"/>
                <a:sym typeface="Arial"/>
              </a:rPr>
              <a:t>, L. M. (2021). </a:t>
            </a:r>
            <a:r>
              <a:rPr lang="en-CA" sz="2600" b="0" i="1" u="none" strike="noStrike" dirty="0">
                <a:solidFill>
                  <a:schemeClr val="tx1"/>
                </a:solidFill>
                <a:latin typeface="Times New Roman" panose="02020603050405020304" pitchFamily="18" charset="0"/>
                <a:cs typeface="Times New Roman" panose="02020603050405020304" pitchFamily="18" charset="0"/>
                <a:sym typeface="Arial"/>
              </a:rPr>
              <a:t>Interfacing DS18B20 1-Wire Digital Temperature Sensor with Arduino</a:t>
            </a:r>
            <a:r>
              <a:rPr lang="en-CA" sz="2600" b="0" i="0" u="none" strike="noStrike" dirty="0">
                <a:solidFill>
                  <a:schemeClr val="tx1"/>
                </a:solidFill>
                <a:latin typeface="Times New Roman" panose="02020603050405020304" pitchFamily="18" charset="0"/>
                <a:cs typeface="Times New Roman" panose="02020603050405020304" pitchFamily="18" charset="0"/>
                <a:sym typeface="Arial"/>
              </a:rPr>
              <a:t>. Last Minute Engineers. </a:t>
            </a:r>
            <a:r>
              <a:rPr lang="en-CA" sz="2600" b="0" i="0" u="none" strike="noStrike" dirty="0">
                <a:solidFill>
                  <a:schemeClr val="tx1"/>
                </a:solidFill>
                <a:latin typeface="Times New Roman" panose="02020603050405020304" pitchFamily="18" charset="0"/>
                <a:cs typeface="Times New Roman" panose="02020603050405020304" pitchFamily="18" charset="0"/>
                <a:sym typeface="Arial"/>
                <a:hlinkClick r:id="rId3">
                  <a:extLst>
                    <a:ext uri="{A12FA001-AC4F-418D-AE19-62706E023703}">
                      <ahyp:hlinkClr xmlns:ahyp="http://schemas.microsoft.com/office/drawing/2018/hyperlinkcolor" val="tx"/>
                    </a:ext>
                  </a:extLst>
                </a:hlinkClick>
              </a:rPr>
              <a:t>https://lastminuteengineers.com/ds18b20-arduino-tutorial/</a:t>
            </a:r>
            <a:endParaRPr lang="en-CA" sz="2600" i="0" u="none" strike="noStrike" dirty="0">
              <a:solidFill>
                <a:schemeClr val="tx1"/>
              </a:solidFill>
              <a:latin typeface="Times New Roman" panose="02020603050405020304" pitchFamily="18" charset="0"/>
              <a:cs typeface="Times New Roman" panose="02020603050405020304" pitchFamily="18" charset="0"/>
              <a:sym typeface="Arial"/>
            </a:endParaRPr>
          </a:p>
          <a:p>
            <a:pPr indent="-457200">
              <a:spcBef>
                <a:spcPts val="0"/>
              </a:spcBef>
              <a:spcAft>
                <a:spcPts val="0"/>
              </a:spcAft>
              <a:buFont typeface="Wingdings" panose="05000000000000000000" pitchFamily="2" charset="2"/>
              <a:buChar char="Ø"/>
            </a:pPr>
            <a:r>
              <a:rPr lang="en-CA" sz="2600" b="0" i="0" u="none" strike="noStrike" dirty="0">
                <a:solidFill>
                  <a:schemeClr val="tx1"/>
                </a:solidFill>
                <a:latin typeface="Times New Roman" panose="02020603050405020304" pitchFamily="18" charset="0"/>
                <a:cs typeface="Times New Roman" panose="02020603050405020304" pitchFamily="18" charset="0"/>
                <a:sym typeface="Arial"/>
              </a:rPr>
              <a:t>Howard, P. (n.d.). </a:t>
            </a:r>
            <a:r>
              <a:rPr lang="en-CA" sz="2600" b="0" i="1" u="none" strike="noStrike" dirty="0">
                <a:solidFill>
                  <a:schemeClr val="tx1"/>
                </a:solidFill>
                <a:latin typeface="Times New Roman" panose="02020603050405020304" pitchFamily="18" charset="0"/>
                <a:cs typeface="Times New Roman" panose="02020603050405020304" pitchFamily="18" charset="0"/>
                <a:sym typeface="Arial"/>
              </a:rPr>
              <a:t>Pinout</a:t>
            </a:r>
            <a:r>
              <a:rPr lang="en-CA" sz="2600" b="0" i="0" u="none" strike="noStrike" dirty="0">
                <a:solidFill>
                  <a:schemeClr val="tx1"/>
                </a:solidFill>
                <a:latin typeface="Times New Roman" panose="02020603050405020304" pitchFamily="18" charset="0"/>
                <a:cs typeface="Times New Roman" panose="02020603050405020304" pitchFamily="18" charset="0"/>
                <a:sym typeface="Arial"/>
              </a:rPr>
              <a:t>. Raspberry Pi Pinout. https://pinout.xyz/</a:t>
            </a:r>
            <a:endParaRPr lang="en-CA" sz="2600" b="0" dirty="0">
              <a:solidFill>
                <a:schemeClr val="tx1"/>
              </a:solidFill>
              <a:latin typeface="Times New Roman" panose="02020603050405020304" pitchFamily="18" charset="0"/>
              <a:cs typeface="Times New Roman" panose="02020603050405020304" pitchFamily="18" charset="0"/>
            </a:endParaRPr>
          </a:p>
          <a:p>
            <a:pPr indent="-457200">
              <a:spcBef>
                <a:spcPts val="0"/>
              </a:spcBef>
              <a:spcAft>
                <a:spcPts val="0"/>
              </a:spcAft>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What is GPS, how GPS module is used for base station applications, how to choose GPS module ?,(2017, Oct 4)</a:t>
            </a:r>
            <a:r>
              <a:rPr lang="en-CA" sz="2600" dirty="0">
                <a:solidFill>
                  <a:schemeClr val="tx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https://www.techplayon.com/gps-gps-module-used-base-station-applications-choose-gps-module/</a:t>
            </a:r>
            <a:endParaRPr lang="en-CA" sz="2600"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CA" sz="2600" dirty="0" err="1">
                <a:latin typeface="Times New Roman" panose="02020603050405020304" pitchFamily="18" charset="0"/>
                <a:cs typeface="Times New Roman" panose="02020603050405020304" pitchFamily="18" charset="0"/>
              </a:rPr>
              <a:t>GeeksforGeeks</a:t>
            </a:r>
            <a:r>
              <a:rPr lang="en-CA" sz="2600" dirty="0">
                <a:latin typeface="Times New Roman" panose="02020603050405020304" pitchFamily="18" charset="0"/>
                <a:cs typeface="Times New Roman" panose="02020603050405020304" pitchFamily="18" charset="0"/>
              </a:rPr>
              <a:t>.(2018,Feb 8.),How GSM works ? </a:t>
            </a:r>
          </a:p>
          <a:p>
            <a:pPr marL="0" indent="0">
              <a:buNone/>
            </a:pPr>
            <a:r>
              <a:rPr lang="en-CA" sz="2600" dirty="0">
                <a:solidFill>
                  <a:srgbClr val="0070C0"/>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https://www.geeksforgeeks.org/how-gsm-works/</a:t>
            </a:r>
            <a:br>
              <a:rPr lang="en-US" sz="2600" dirty="0">
                <a:solidFill>
                  <a:schemeClr val="tx1"/>
                </a:solidFill>
                <a:latin typeface="Times New Roman" panose="02020603050405020304" pitchFamily="18" charset="0"/>
                <a:cs typeface="Times New Roman" panose="02020603050405020304" pitchFamily="18" charset="0"/>
              </a:rPr>
            </a:br>
            <a:endParaRPr lang="en-CA" sz="26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38296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383D-194F-4F04-A16A-A88CB679EDAC}"/>
              </a:ext>
            </a:extLst>
          </p:cNvPr>
          <p:cNvSpPr>
            <a:spLocks noGrp="1"/>
          </p:cNvSpPr>
          <p:nvPr>
            <p:ph type="title"/>
          </p:nvPr>
        </p:nvSpPr>
        <p:spPr>
          <a:xfrm rot="10800000" flipV="1">
            <a:off x="211014" y="0"/>
            <a:ext cx="11844998" cy="956603"/>
          </a:xfrm>
        </p:spPr>
        <p:txBody>
          <a:bodyPr>
            <a:normAutofit/>
          </a:bodyPr>
          <a:lstStyle/>
          <a:p>
            <a:pPr algn="ctr"/>
            <a:r>
              <a:rPr lang="en-CA" sz="4800" dirty="0"/>
              <a:t>References</a:t>
            </a:r>
          </a:p>
        </p:txBody>
      </p:sp>
      <p:sp>
        <p:nvSpPr>
          <p:cNvPr id="3" name="Text Placeholder 2">
            <a:extLst>
              <a:ext uri="{FF2B5EF4-FFF2-40B4-BE49-F238E27FC236}">
                <a16:creationId xmlns:a16="http://schemas.microsoft.com/office/drawing/2014/main" id="{C54AACE8-5482-4DAC-9E28-77FA817966D9}"/>
              </a:ext>
            </a:extLst>
          </p:cNvPr>
          <p:cNvSpPr>
            <a:spLocks noGrp="1"/>
          </p:cNvSpPr>
          <p:nvPr>
            <p:ph type="body" idx="1"/>
          </p:nvPr>
        </p:nvSpPr>
        <p:spPr>
          <a:xfrm>
            <a:off x="0" y="956604"/>
            <a:ext cx="12192000" cy="5901396"/>
          </a:xfrm>
        </p:spPr>
        <p:txBody>
          <a:bodyPr>
            <a:normAutofit/>
          </a:bodyPr>
          <a:lstStyle/>
          <a:p>
            <a:pPr indent="-457200">
              <a:spcBef>
                <a:spcPts val="0"/>
              </a:spcBef>
              <a:spcAft>
                <a:spcPts val="0"/>
              </a:spcAft>
              <a:buFont typeface="Wingdings" panose="05000000000000000000" pitchFamily="2" charset="2"/>
              <a:buChar char="Ø"/>
            </a:pPr>
            <a:r>
              <a:rPr lang="en-CA" sz="2400" dirty="0">
                <a:latin typeface="Times New Roman" panose="02020603050405020304" pitchFamily="18" charset="0"/>
                <a:cs typeface="Times New Roman" panose="02020603050405020304" pitchFamily="18" charset="0"/>
              </a:rPr>
              <a:t>ESPRESSIF.(n.d.),ESP32 </a:t>
            </a:r>
            <a:r>
              <a:rPr lang="en-CA" sz="2400" dirty="0">
                <a:solidFill>
                  <a:srgbClr val="0070C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https://www.espressif.com/en/products/socs/esp32</a:t>
            </a:r>
            <a:endParaRPr lang="en-CA" sz="2400" dirty="0">
              <a:solidFill>
                <a:srgbClr val="0070C0"/>
              </a:solidFill>
              <a:latin typeface="Times New Roman" panose="02020603050405020304" pitchFamily="18" charset="0"/>
              <a:cs typeface="Times New Roman" panose="02020603050405020304" pitchFamily="18" charset="0"/>
            </a:endParaRPr>
          </a:p>
          <a:p>
            <a:pPr indent="-457200">
              <a:spcBef>
                <a:spcPts val="0"/>
              </a:spcBef>
              <a:spcAft>
                <a:spcPts val="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Circuits Today.(n.d.), ESP32 Development Boards Review and Comparison </a:t>
            </a:r>
            <a:r>
              <a:rPr lang="en-CA" sz="2400" dirty="0">
                <a:solidFill>
                  <a:srgbClr val="0070C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https://www.circuitstoday.com/gsm-and-gprs-module-price-guide</a:t>
            </a:r>
            <a:endParaRPr lang="en-CA" sz="2400" dirty="0">
              <a:solidFill>
                <a:srgbClr val="0070C0"/>
              </a:solidFill>
              <a:latin typeface="Times New Roman" panose="02020603050405020304" pitchFamily="18" charset="0"/>
              <a:cs typeface="Times New Roman" panose="02020603050405020304" pitchFamily="18" charset="0"/>
            </a:endParaRPr>
          </a:p>
          <a:p>
            <a:pPr indent="-457200">
              <a:spcBef>
                <a:spcPts val="0"/>
              </a:spcBef>
              <a:spcAft>
                <a:spcPts val="0"/>
              </a:spcAft>
              <a:buFont typeface="Wingdings" panose="05000000000000000000" pitchFamily="2" charset="2"/>
              <a:buChar char="Ø"/>
            </a:pPr>
            <a:r>
              <a:rPr lang="en-CA" sz="2400" dirty="0">
                <a:latin typeface="Times New Roman" panose="02020603050405020304" pitchFamily="18" charset="0"/>
                <a:cs typeface="Times New Roman" panose="02020603050405020304" pitchFamily="18" charset="0"/>
              </a:rPr>
              <a:t>Bill Earl .(n.d.), </a:t>
            </a:r>
            <a:r>
              <a:rPr lang="en-CA" sz="2400" b="0" i="0" dirty="0">
                <a:effectLst/>
                <a:latin typeface="Times New Roman" panose="02020603050405020304" pitchFamily="18" charset="0"/>
                <a:cs typeface="Times New Roman" panose="02020603050405020304" pitchFamily="18" charset="0"/>
              </a:rPr>
              <a:t>ADXL345 Digital Accelerometer.  </a:t>
            </a:r>
            <a:r>
              <a:rPr lang="en-CA" sz="2400" dirty="0">
                <a:latin typeface="Times New Roman" panose="02020603050405020304" pitchFamily="18" charset="0"/>
                <a:cs typeface="Times New Roman" panose="02020603050405020304" pitchFamily="18" charset="0"/>
                <a:hlinkClick r:id="rId4"/>
              </a:rPr>
              <a:t>Overview | ADXL345 Digital Accelerometer | Adafruit Learning System</a:t>
            </a:r>
            <a:endParaRPr lang="en-US" sz="2400" dirty="0">
              <a:latin typeface="Times New Roman" panose="02020603050405020304" pitchFamily="18" charset="0"/>
              <a:cs typeface="Times New Roman" panose="02020603050405020304" pitchFamily="18" charset="0"/>
            </a:endParaRPr>
          </a:p>
          <a:p>
            <a:pPr indent="-457200">
              <a:spcBef>
                <a:spcPts val="0"/>
              </a:spcBef>
              <a:spcAft>
                <a:spcPts val="0"/>
              </a:spcAft>
              <a:buFont typeface="Wingdings" panose="05000000000000000000" pitchFamily="2" charset="2"/>
              <a:buChar char="Ø"/>
            </a:pPr>
            <a:r>
              <a:rPr lang="en-CA" sz="2400" dirty="0">
                <a:latin typeface="Times New Roman" panose="02020603050405020304" pitchFamily="18" charset="0"/>
                <a:cs typeface="Times New Roman" panose="02020603050405020304" pitchFamily="18" charset="0"/>
              </a:rPr>
              <a:t>Dallas Semiconductor.(n.d.), </a:t>
            </a:r>
            <a:r>
              <a:rPr lang="en-CA" sz="2400" dirty="0">
                <a:latin typeface="Times New Roman" panose="02020603050405020304" pitchFamily="18" charset="0"/>
                <a:cs typeface="Times New Roman" panose="02020603050405020304" pitchFamily="18" charset="0"/>
                <a:hlinkClick r:id="rId5"/>
              </a:rPr>
              <a:t>Programmable Resolution 1-Wire Digital Thermometer (sparkfun.com)</a:t>
            </a:r>
            <a:endParaRPr lang="en-CA" sz="2400" dirty="0">
              <a:latin typeface="Times New Roman" panose="02020603050405020304" pitchFamily="18" charset="0"/>
              <a:cs typeface="Times New Roman" panose="02020603050405020304" pitchFamily="18" charset="0"/>
            </a:endParaRPr>
          </a:p>
          <a:p>
            <a:pPr indent="-457200">
              <a:spcBef>
                <a:spcPts val="0"/>
              </a:spcBef>
              <a:spcAft>
                <a:spcPts val="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Silva Consultants.</a:t>
            </a:r>
            <a:r>
              <a:rPr lang="en-CA" sz="2400" dirty="0">
                <a:latin typeface="Times New Roman" panose="02020603050405020304" pitchFamily="18" charset="0"/>
                <a:cs typeface="Times New Roman" panose="02020603050405020304" pitchFamily="18" charset="0"/>
              </a:rPr>
              <a:t>(n.d.),</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hlinkClick r:id="rId6"/>
              </a:rPr>
              <a:t>Introduction to Panic Alarms (silvaconsultants.com)</a:t>
            </a:r>
            <a:endParaRPr lang="en-US" sz="2400" dirty="0">
              <a:latin typeface="Times New Roman" panose="02020603050405020304" pitchFamily="18" charset="0"/>
              <a:cs typeface="Times New Roman" panose="02020603050405020304" pitchFamily="18" charset="0"/>
            </a:endParaRPr>
          </a:p>
          <a:p>
            <a:pPr indent="-457200">
              <a:spcBef>
                <a:spcPts val="0"/>
              </a:spcBef>
              <a:spcAft>
                <a:spcPts val="0"/>
              </a:spcAft>
              <a:buFont typeface="Wingdings" panose="05000000000000000000" pitchFamily="2" charset="2"/>
              <a:buChar char="Ø"/>
            </a:pPr>
            <a:r>
              <a:rPr lang="en-CA" sz="2400" dirty="0">
                <a:latin typeface="Times New Roman" panose="02020603050405020304" pitchFamily="18" charset="0"/>
                <a:cs typeface="Times New Roman" panose="02020603050405020304" pitchFamily="18" charset="0"/>
              </a:rPr>
              <a:t>Hands on Tech, </a:t>
            </a:r>
            <a:r>
              <a:rPr lang="en-US" sz="2400" dirty="0">
                <a:latin typeface="Times New Roman" panose="02020603050405020304" pitchFamily="18" charset="0"/>
                <a:cs typeface="Times New Roman" panose="02020603050405020304" pitchFamily="18" charset="0"/>
                <a:hlinkClick r:id="rId7"/>
              </a:rPr>
              <a:t>Active Buzzer Module – Low Level Trigger – </a:t>
            </a:r>
            <a:r>
              <a:rPr lang="en-US" sz="2400" dirty="0" err="1">
                <a:latin typeface="Times New Roman" panose="02020603050405020304" pitchFamily="18" charset="0"/>
                <a:cs typeface="Times New Roman" panose="02020603050405020304" pitchFamily="18" charset="0"/>
                <a:hlinkClick r:id="rId7"/>
              </a:rPr>
              <a:t>HandsOn</a:t>
            </a:r>
            <a:r>
              <a:rPr lang="en-US" sz="2400" dirty="0">
                <a:latin typeface="Times New Roman" panose="02020603050405020304" pitchFamily="18" charset="0"/>
                <a:cs typeface="Times New Roman" panose="02020603050405020304" pitchFamily="18" charset="0"/>
                <a:hlinkClick r:id="rId7"/>
              </a:rPr>
              <a:t> Tech</a:t>
            </a:r>
            <a:r>
              <a:rPr lang="en-US" sz="2400" dirty="0">
                <a:latin typeface="Times New Roman" panose="02020603050405020304" pitchFamily="18" charset="0"/>
                <a:cs typeface="Times New Roman" panose="02020603050405020304" pitchFamily="18" charset="0"/>
              </a:rPr>
              <a:t>   </a:t>
            </a:r>
          </a:p>
          <a:p>
            <a:pPr indent="-457200">
              <a:spcBef>
                <a:spcPts val="0"/>
              </a:spcBef>
              <a:spcAft>
                <a:spcPts val="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Pulse rate sensor </a:t>
            </a:r>
            <a:r>
              <a:rPr lang="en-US" sz="2400" dirty="0">
                <a:latin typeface="Times New Roman" panose="02020603050405020304" pitchFamily="18" charset="0"/>
                <a:cs typeface="Times New Roman" panose="02020603050405020304" pitchFamily="18" charset="0"/>
                <a:hlinkClick r:id="rId8"/>
              </a:rPr>
              <a:t>Pulse Sensor : Pin </a:t>
            </a:r>
            <a:r>
              <a:rPr lang="en-US" sz="2400" dirty="0" err="1">
                <a:latin typeface="Times New Roman" panose="02020603050405020304" pitchFamily="18" charset="0"/>
                <a:cs typeface="Times New Roman" panose="02020603050405020304" pitchFamily="18" charset="0"/>
                <a:hlinkClick r:id="rId8"/>
              </a:rPr>
              <a:t>Diagra</a:t>
            </a:r>
            <a:r>
              <a:rPr lang="en-US" sz="2400" dirty="0">
                <a:latin typeface="Times New Roman" panose="02020603050405020304" pitchFamily="18" charset="0"/>
                <a:cs typeface="Times New Roman" panose="02020603050405020304" pitchFamily="18" charset="0"/>
                <a:hlinkClick r:id="rId8"/>
              </a:rPr>
              <a:t>,. Working, Circuit Diagram &amp; Its Applications (elprocus.com)</a:t>
            </a:r>
            <a:r>
              <a:rPr lang="en-US" sz="2400" dirty="0">
                <a:latin typeface="Times New Roman" panose="02020603050405020304" pitchFamily="18" charset="0"/>
                <a:cs typeface="Times New Roman" panose="02020603050405020304" pitchFamily="18" charset="0"/>
              </a:rPr>
              <a:t> </a:t>
            </a:r>
          </a:p>
          <a:p>
            <a:pPr indent="-457200">
              <a:spcBef>
                <a:spcPts val="0"/>
              </a:spcBef>
              <a:spcAft>
                <a:spcPts val="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Pulse sensor (2021, Jan 28) </a:t>
            </a:r>
            <a:r>
              <a:rPr lang="en-US" sz="2400" dirty="0">
                <a:latin typeface="Times New Roman" panose="02020603050405020304" pitchFamily="18" charset="0"/>
                <a:cs typeface="Times New Roman" panose="02020603050405020304" pitchFamily="18" charset="0"/>
                <a:hlinkClick r:id="rId9"/>
              </a:rPr>
              <a:t>Pulse Sensor-Definition, Working and Applications – </a:t>
            </a:r>
            <a:r>
              <a:rPr lang="en-US" sz="2400" dirty="0" err="1">
                <a:latin typeface="Times New Roman" panose="02020603050405020304" pitchFamily="18" charset="0"/>
                <a:cs typeface="Times New Roman" panose="02020603050405020304" pitchFamily="18" charset="0"/>
                <a:hlinkClick r:id="rId9"/>
              </a:rPr>
              <a:t>Utmel</a:t>
            </a:r>
            <a:r>
              <a:rPr lang="en-US" sz="2400" dirty="0">
                <a:latin typeface="Times New Roman" panose="02020603050405020304" pitchFamily="18" charset="0"/>
                <a:cs typeface="Times New Roman" panose="02020603050405020304" pitchFamily="18" charset="0"/>
              </a:rPr>
              <a:t> </a:t>
            </a:r>
            <a:br>
              <a:rPr lang="en-US" sz="2400" dirty="0">
                <a:solidFill>
                  <a:schemeClr val="tx1"/>
                </a:solidFill>
                <a:latin typeface="Times New Roman" panose="02020603050405020304" pitchFamily="18" charset="0"/>
                <a:cs typeface="Times New Roman" panose="02020603050405020304" pitchFamily="18" charset="0"/>
              </a:rPr>
            </a:br>
            <a:endParaRPr lang="en-CA"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90432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9" name="Straight Connector 8">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C460AC-9C49-40FD-84CD-60973297BDD0}"/>
              </a:ext>
            </a:extLst>
          </p:cNvPr>
          <p:cNvSpPr>
            <a:spLocks noGrp="1"/>
          </p:cNvSpPr>
          <p:nvPr>
            <p:ph type="title"/>
          </p:nvPr>
        </p:nvSpPr>
        <p:spPr>
          <a:xfrm>
            <a:off x="1078991" y="1085425"/>
            <a:ext cx="9471773" cy="4743642"/>
          </a:xfrm>
        </p:spPr>
        <p:txBody>
          <a:bodyPr vert="horz" lIns="91440" tIns="45720" rIns="91440" bIns="45720" rtlCol="0" anchor="t">
            <a:normAutofit/>
          </a:bodyPr>
          <a:lstStyle/>
          <a:p>
            <a:pPr algn="ctr"/>
            <a:r>
              <a:rPr lang="en-US" sz="11800" dirty="0">
                <a:latin typeface="Times New Roman" panose="02020603050405020304" pitchFamily="18" charset="0"/>
                <a:cs typeface="Times New Roman" panose="02020603050405020304" pitchFamily="18" charset="0"/>
              </a:rPr>
              <a:t>THANK </a:t>
            </a:r>
            <a:br>
              <a:rPr lang="en-US" sz="11800" dirty="0">
                <a:latin typeface="Times New Roman" panose="02020603050405020304" pitchFamily="18" charset="0"/>
                <a:cs typeface="Times New Roman" panose="02020603050405020304" pitchFamily="18" charset="0"/>
              </a:rPr>
            </a:br>
            <a:r>
              <a:rPr lang="en-US" sz="11800" dirty="0">
                <a:latin typeface="Times New Roman" panose="02020603050405020304" pitchFamily="18" charset="0"/>
                <a:cs typeface="Times New Roman" panose="02020603050405020304" pitchFamily="18" charset="0"/>
              </a:rPr>
              <a:t>YOU</a:t>
            </a:r>
          </a:p>
        </p:txBody>
      </p:sp>
      <p:cxnSp>
        <p:nvCxnSpPr>
          <p:cNvPr id="13" name="Straight Connector 12">
            <a:extLst>
              <a:ext uri="{FF2B5EF4-FFF2-40B4-BE49-F238E27FC236}">
                <a16:creationId xmlns:a16="http://schemas.microsoft.com/office/drawing/2014/main" id="{5FD019AA-952B-4B1F-936C-2012210EB0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591" y="1028928"/>
            <a:ext cx="609440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F8B3EA0B-3940-4613-830F-9A701BADF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301942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17" name="Straight Connector 16">
            <a:extLst>
              <a:ext uri="{FF2B5EF4-FFF2-40B4-BE49-F238E27FC236}">
                <a16:creationId xmlns:a16="http://schemas.microsoft.com/office/drawing/2014/main" id="{ADEF486B-08F9-49C8-BDCF-55EC6CC455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5840060"/>
            <a:ext cx="46573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837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37D02-73CE-4F7E-A877-99E09E01CFA8}"/>
              </a:ext>
            </a:extLst>
          </p:cNvPr>
          <p:cNvSpPr>
            <a:spLocks noGrp="1"/>
          </p:cNvSpPr>
          <p:nvPr>
            <p:ph type="title"/>
          </p:nvPr>
        </p:nvSpPr>
        <p:spPr>
          <a:xfrm>
            <a:off x="0" y="717452"/>
            <a:ext cx="12191999" cy="6140548"/>
          </a:xfrm>
        </p:spPr>
        <p:txBody>
          <a:bodyPr/>
          <a:lstStyle/>
          <a:p>
            <a:endParaRPr lang="en-CA" dirty="0"/>
          </a:p>
        </p:txBody>
      </p:sp>
      <p:sp>
        <p:nvSpPr>
          <p:cNvPr id="3" name="Text Placeholder 2">
            <a:extLst>
              <a:ext uri="{FF2B5EF4-FFF2-40B4-BE49-F238E27FC236}">
                <a16:creationId xmlns:a16="http://schemas.microsoft.com/office/drawing/2014/main" id="{4EDA0BB6-43D8-4F1E-BCD5-EBFA7255D48F}"/>
              </a:ext>
            </a:extLst>
          </p:cNvPr>
          <p:cNvSpPr>
            <a:spLocks noGrp="1"/>
          </p:cNvSpPr>
          <p:nvPr>
            <p:ph type="body" idx="1"/>
          </p:nvPr>
        </p:nvSpPr>
        <p:spPr>
          <a:xfrm>
            <a:off x="758952" y="0"/>
            <a:ext cx="10671048" cy="717452"/>
          </a:xfrm>
        </p:spPr>
        <p:txBody>
          <a:bodyPr>
            <a:normAutofit/>
          </a:bodyPr>
          <a:lstStyle/>
          <a:p>
            <a:pPr algn="ctr"/>
            <a:r>
              <a:rPr lang="en-CA" sz="3200" dirty="0">
                <a:latin typeface="Times New Roman" panose="02020603050405020304" pitchFamily="18" charset="0"/>
                <a:cs typeface="Times New Roman" panose="02020603050405020304" pitchFamily="18" charset="0"/>
              </a:rPr>
              <a:t>Engineering Drawing</a:t>
            </a:r>
          </a:p>
        </p:txBody>
      </p:sp>
      <p:pic>
        <p:nvPicPr>
          <p:cNvPr id="5" name="Picture 4" descr="A picture containing diagram&#10;&#10;Description automatically generated">
            <a:extLst>
              <a:ext uri="{FF2B5EF4-FFF2-40B4-BE49-F238E27FC236}">
                <a16:creationId xmlns:a16="http://schemas.microsoft.com/office/drawing/2014/main" id="{1D445335-CB61-4603-8A85-1EB568FFB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7452"/>
            <a:ext cx="12192000" cy="6140548"/>
          </a:xfrm>
          <a:prstGeom prst="rect">
            <a:avLst/>
          </a:prstGeom>
        </p:spPr>
      </p:pic>
    </p:spTree>
    <p:extLst>
      <p:ext uri="{BB962C8B-B14F-4D97-AF65-F5344CB8AC3E}">
        <p14:creationId xmlns:p14="http://schemas.microsoft.com/office/powerpoint/2010/main" val="4096836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383D-194F-4F04-A16A-A88CB679EDAC}"/>
              </a:ext>
            </a:extLst>
          </p:cNvPr>
          <p:cNvSpPr>
            <a:spLocks noGrp="1"/>
          </p:cNvSpPr>
          <p:nvPr>
            <p:ph type="title"/>
          </p:nvPr>
        </p:nvSpPr>
        <p:spPr>
          <a:xfrm rot="10800000" flipV="1">
            <a:off x="211014" y="154746"/>
            <a:ext cx="11844998" cy="787789"/>
          </a:xfrm>
        </p:spPr>
        <p:txBody>
          <a:bodyPr>
            <a:normAutofit/>
          </a:bodyPr>
          <a:lstStyle/>
          <a:p>
            <a:pPr algn="ctr"/>
            <a:r>
              <a:rPr lang="en-CA" sz="4400" dirty="0"/>
              <a:t>Block Diagram</a:t>
            </a:r>
          </a:p>
        </p:txBody>
      </p:sp>
      <p:sp>
        <p:nvSpPr>
          <p:cNvPr id="3" name="Text Placeholder 2">
            <a:extLst>
              <a:ext uri="{FF2B5EF4-FFF2-40B4-BE49-F238E27FC236}">
                <a16:creationId xmlns:a16="http://schemas.microsoft.com/office/drawing/2014/main" id="{C54AACE8-5482-4DAC-9E28-77FA817966D9}"/>
              </a:ext>
            </a:extLst>
          </p:cNvPr>
          <p:cNvSpPr>
            <a:spLocks noGrp="1"/>
          </p:cNvSpPr>
          <p:nvPr>
            <p:ph type="body" idx="1"/>
          </p:nvPr>
        </p:nvSpPr>
        <p:spPr>
          <a:xfrm>
            <a:off x="758952" y="1505244"/>
            <a:ext cx="10671048" cy="5050301"/>
          </a:xfrm>
        </p:spPr>
        <p:txBody>
          <a:bodyPr>
            <a:normAutofit/>
          </a:bodyPr>
          <a:lstStyle/>
          <a:p>
            <a:endParaRPr lang="en-CA" sz="2800" dirty="0"/>
          </a:p>
        </p:txBody>
      </p:sp>
      <p:pic>
        <p:nvPicPr>
          <p:cNvPr id="4" name="Content Placeholder 3" descr="Diagram&#10;&#10;Description automatically generated">
            <a:extLst>
              <a:ext uri="{FF2B5EF4-FFF2-40B4-BE49-F238E27FC236}">
                <a16:creationId xmlns:a16="http://schemas.microsoft.com/office/drawing/2014/main" id="{D266690E-9F52-4BEA-B5D4-8B9D403834D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4667"/>
          <a:stretch/>
        </p:blipFill>
        <p:spPr>
          <a:xfrm>
            <a:off x="309489" y="942536"/>
            <a:ext cx="11559424" cy="5943599"/>
          </a:xfrm>
          <a:prstGeom prst="rect">
            <a:avLst/>
          </a:prstGeom>
        </p:spPr>
      </p:pic>
    </p:spTree>
    <p:extLst>
      <p:ext uri="{BB962C8B-B14F-4D97-AF65-F5344CB8AC3E}">
        <p14:creationId xmlns:p14="http://schemas.microsoft.com/office/powerpoint/2010/main" val="3435138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lowchart: Document 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6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9A4D85-C1BF-450C-8041-4CFF8A52FFBD}"/>
              </a:ext>
            </a:extLst>
          </p:cNvPr>
          <p:cNvSpPr>
            <a:spLocks noGrp="1"/>
          </p:cNvSpPr>
          <p:nvPr>
            <p:ph type="title"/>
          </p:nvPr>
        </p:nvSpPr>
        <p:spPr>
          <a:xfrm>
            <a:off x="838200" y="171162"/>
            <a:ext cx="2840182" cy="2371148"/>
          </a:xfrm>
        </p:spPr>
        <p:txBody>
          <a:bodyPr>
            <a:normAutofit/>
          </a:bodyPr>
          <a:lstStyle/>
          <a:p>
            <a:r>
              <a:rPr lang="en-CA" sz="3200">
                <a:solidFill>
                  <a:srgbClr val="FFFFFF"/>
                </a:solidFill>
              </a:rPr>
              <a:t>Flow Chart</a:t>
            </a:r>
          </a:p>
        </p:txBody>
      </p:sp>
      <p:pic>
        <p:nvPicPr>
          <p:cNvPr id="3" name="Picture 2">
            <a:extLst>
              <a:ext uri="{FF2B5EF4-FFF2-40B4-BE49-F238E27FC236}">
                <a16:creationId xmlns:a16="http://schemas.microsoft.com/office/drawing/2014/main" id="{A7C0CEA5-F6CE-474B-A8BC-3557F019DCD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00" y="61466"/>
            <a:ext cx="7620000" cy="6796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272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5B0E-5901-4ED9-BDB2-0FC11E31D257}"/>
              </a:ext>
            </a:extLst>
          </p:cNvPr>
          <p:cNvSpPr>
            <a:spLocks noGrp="1"/>
          </p:cNvSpPr>
          <p:nvPr>
            <p:ph type="title"/>
          </p:nvPr>
        </p:nvSpPr>
        <p:spPr>
          <a:xfrm>
            <a:off x="758951" y="221226"/>
            <a:ext cx="10258093" cy="1122943"/>
          </a:xfrm>
        </p:spPr>
        <p:txBody>
          <a:bodyPr>
            <a:normAutofit/>
          </a:bodyPr>
          <a:lstStyle/>
          <a:p>
            <a:pPr algn="ctr"/>
            <a:r>
              <a:rPr lang="en-CA" dirty="0"/>
              <a:t>Components</a:t>
            </a:r>
          </a:p>
        </p:txBody>
      </p:sp>
      <p:sp>
        <p:nvSpPr>
          <p:cNvPr id="3" name="Content Placeholder 2">
            <a:extLst>
              <a:ext uri="{FF2B5EF4-FFF2-40B4-BE49-F238E27FC236}">
                <a16:creationId xmlns:a16="http://schemas.microsoft.com/office/drawing/2014/main" id="{88CDD034-B661-4FD3-B7B8-95F32552F8C6}"/>
              </a:ext>
            </a:extLst>
          </p:cNvPr>
          <p:cNvSpPr>
            <a:spLocks noGrp="1"/>
          </p:cNvSpPr>
          <p:nvPr>
            <p:ph idx="1"/>
          </p:nvPr>
        </p:nvSpPr>
        <p:spPr>
          <a:xfrm>
            <a:off x="1268361" y="1344170"/>
            <a:ext cx="8760543" cy="5115624"/>
          </a:xfrm>
        </p:spPr>
        <p:txBody>
          <a:bodyPr>
            <a:normAutofit/>
          </a:bodyPr>
          <a:lstStyle/>
          <a:p>
            <a:pPr>
              <a:buFont typeface="Wingdings" panose="05000000000000000000" pitchFamily="2" charset="2"/>
              <a:buChar char="Ø"/>
            </a:pPr>
            <a:r>
              <a:rPr lang="en-CA" sz="2800" dirty="0">
                <a:latin typeface="Times New Roman" panose="02020603050405020304" pitchFamily="18" charset="0"/>
                <a:cs typeface="Times New Roman" panose="02020603050405020304" pitchFamily="18" charset="0"/>
              </a:rPr>
              <a:t>  Raspberry Pi 4</a:t>
            </a:r>
          </a:p>
          <a:p>
            <a:pPr>
              <a:buFont typeface="Wingdings" panose="05000000000000000000" pitchFamily="2" charset="2"/>
              <a:buChar char="Ø"/>
            </a:pPr>
            <a:r>
              <a:rPr lang="en-CA" sz="2800" dirty="0">
                <a:latin typeface="Times New Roman" panose="02020603050405020304" pitchFamily="18" charset="0"/>
                <a:cs typeface="Times New Roman" panose="02020603050405020304" pitchFamily="18" charset="0"/>
              </a:rPr>
              <a:t>  Temperature sensor</a:t>
            </a:r>
          </a:p>
          <a:p>
            <a:pPr>
              <a:buFont typeface="Wingdings" panose="05000000000000000000" pitchFamily="2" charset="2"/>
              <a:buChar char="Ø"/>
            </a:pPr>
            <a:r>
              <a:rPr lang="en-CA" sz="2800" dirty="0">
                <a:latin typeface="Times New Roman" panose="02020603050405020304" pitchFamily="18" charset="0"/>
                <a:cs typeface="Times New Roman" panose="02020603050405020304" pitchFamily="18" charset="0"/>
              </a:rPr>
              <a:t>  Pulse rate sensor</a:t>
            </a:r>
          </a:p>
          <a:p>
            <a:pPr>
              <a:buFont typeface="Wingdings" panose="05000000000000000000" pitchFamily="2" charset="2"/>
              <a:buChar char="Ø"/>
            </a:pPr>
            <a:r>
              <a:rPr lang="en-CA" sz="2800" dirty="0">
                <a:latin typeface="Times New Roman" panose="02020603050405020304" pitchFamily="18" charset="0"/>
                <a:cs typeface="Times New Roman" panose="02020603050405020304" pitchFamily="18" charset="0"/>
              </a:rPr>
              <a:t>  Panic button</a:t>
            </a:r>
          </a:p>
          <a:p>
            <a:pPr>
              <a:buFont typeface="Wingdings" panose="05000000000000000000" pitchFamily="2" charset="2"/>
              <a:buChar char="Ø"/>
            </a:pPr>
            <a:r>
              <a:rPr lang="en-CA" sz="2800" dirty="0">
                <a:latin typeface="Times New Roman" panose="02020603050405020304" pitchFamily="18" charset="0"/>
                <a:cs typeface="Times New Roman" panose="02020603050405020304" pitchFamily="18" charset="0"/>
              </a:rPr>
              <a:t>  Buzzer</a:t>
            </a:r>
          </a:p>
          <a:p>
            <a:pPr>
              <a:buFont typeface="Wingdings" panose="05000000000000000000" pitchFamily="2" charset="2"/>
              <a:buChar char="Ø"/>
            </a:pPr>
            <a:r>
              <a:rPr lang="en-CA" sz="2800" dirty="0">
                <a:latin typeface="Times New Roman" panose="02020603050405020304" pitchFamily="18" charset="0"/>
                <a:cs typeface="Times New Roman" panose="02020603050405020304" pitchFamily="18" charset="0"/>
              </a:rPr>
              <a:t>  ESP32</a:t>
            </a:r>
          </a:p>
          <a:p>
            <a:pPr>
              <a:buFont typeface="Wingdings" panose="05000000000000000000" pitchFamily="2" charset="2"/>
              <a:buChar char="Ø"/>
            </a:pPr>
            <a:r>
              <a:rPr lang="en-CA" sz="2800" dirty="0">
                <a:latin typeface="Times New Roman" panose="02020603050405020304" pitchFamily="18" charset="0"/>
                <a:cs typeface="Times New Roman" panose="02020603050405020304" pitchFamily="18" charset="0"/>
              </a:rPr>
              <a:t>  GSM</a:t>
            </a:r>
          </a:p>
          <a:p>
            <a:pPr>
              <a:buFont typeface="Wingdings" panose="05000000000000000000" pitchFamily="2" charset="2"/>
              <a:buChar char="Ø"/>
            </a:pPr>
            <a:r>
              <a:rPr lang="en-CA" sz="2800" dirty="0">
                <a:latin typeface="Times New Roman" panose="02020603050405020304" pitchFamily="18" charset="0"/>
                <a:cs typeface="Times New Roman" panose="02020603050405020304" pitchFamily="18" charset="0"/>
              </a:rPr>
              <a:t>  GPS</a:t>
            </a:r>
          </a:p>
          <a:p>
            <a:pPr>
              <a:buFont typeface="Wingdings" panose="05000000000000000000" pitchFamily="2" charset="2"/>
              <a:buChar char="Ø"/>
            </a:pPr>
            <a:endParaRPr lang="en-CA"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0235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8"/>
          <p:cNvSpPr txBox="1">
            <a:spLocks noGrp="1"/>
          </p:cNvSpPr>
          <p:nvPr>
            <p:ph type="title"/>
          </p:nvPr>
        </p:nvSpPr>
        <p:spPr>
          <a:xfrm>
            <a:off x="838200" y="291383"/>
            <a:ext cx="10515600" cy="1196389"/>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Times New Roman"/>
              <a:buNone/>
            </a:pPr>
            <a:br>
              <a:rPr lang="en-CA">
                <a:latin typeface="Times New Roman"/>
                <a:ea typeface="Times New Roman"/>
                <a:cs typeface="Times New Roman"/>
                <a:sym typeface="Times New Roman"/>
              </a:rPr>
            </a:br>
            <a:r>
              <a:rPr lang="en-CA">
                <a:latin typeface="Times New Roman"/>
                <a:ea typeface="Times New Roman"/>
                <a:cs typeface="Times New Roman"/>
                <a:sym typeface="Times New Roman"/>
              </a:rPr>
              <a:t>Raspberry Pi 4</a:t>
            </a:r>
            <a:br>
              <a:rPr lang="en-CA">
                <a:latin typeface="Times New Roman"/>
                <a:ea typeface="Times New Roman"/>
                <a:cs typeface="Times New Roman"/>
                <a:sym typeface="Times New Roman"/>
              </a:rPr>
            </a:br>
            <a:r>
              <a:rPr lang="en-CA" sz="3100" i="0" u="none" strike="noStrike">
                <a:solidFill>
                  <a:srgbClr val="292929"/>
                </a:solidFill>
                <a:latin typeface="Times New Roman"/>
                <a:ea typeface="Times New Roman"/>
                <a:cs typeface="Times New Roman"/>
                <a:sym typeface="Times New Roman"/>
              </a:rPr>
              <a:t>The Raspberry Pi 4 is powerful. It includes </a:t>
            </a:r>
            <a:br>
              <a:rPr lang="en-CA" sz="4800" b="0" i="0" u="none" strike="noStrike">
                <a:solidFill>
                  <a:srgbClr val="292929"/>
                </a:solidFill>
                <a:latin typeface="Arial"/>
                <a:ea typeface="Arial"/>
                <a:cs typeface="Arial"/>
                <a:sym typeface="Arial"/>
              </a:rPr>
            </a:br>
            <a:endParaRPr>
              <a:latin typeface="Times New Roman"/>
              <a:ea typeface="Times New Roman"/>
              <a:cs typeface="Times New Roman"/>
              <a:sym typeface="Times New Roman"/>
            </a:endParaRPr>
          </a:p>
        </p:txBody>
      </p:sp>
      <p:grpSp>
        <p:nvGrpSpPr>
          <p:cNvPr id="138" name="Google Shape;138;p18"/>
          <p:cNvGrpSpPr/>
          <p:nvPr/>
        </p:nvGrpSpPr>
        <p:grpSpPr>
          <a:xfrm>
            <a:off x="0" y="1605494"/>
            <a:ext cx="12192000" cy="5238023"/>
            <a:chOff x="0" y="43980"/>
            <a:chExt cx="12192000" cy="5238023"/>
          </a:xfrm>
        </p:grpSpPr>
        <p:sp>
          <p:nvSpPr>
            <p:cNvPr id="139" name="Google Shape;139;p18"/>
            <p:cNvSpPr/>
            <p:nvPr/>
          </p:nvSpPr>
          <p:spPr>
            <a:xfrm>
              <a:off x="0" y="43980"/>
              <a:ext cx="12192000" cy="580320"/>
            </a:xfrm>
            <a:prstGeom prst="roundRect">
              <a:avLst>
                <a:gd name="adj" fmla="val 16667"/>
              </a:avLst>
            </a:prstGeom>
            <a:solidFill>
              <a:srgbClr val="DB7F9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txBox="1"/>
            <p:nvPr/>
          </p:nvSpPr>
          <p:spPr>
            <a:xfrm>
              <a:off x="28329" y="72309"/>
              <a:ext cx="12135342" cy="523662"/>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Times New Roman"/>
                <a:buNone/>
              </a:pPr>
              <a:r>
                <a:rPr lang="en-CA" sz="2000" b="0" i="0" u="none" strike="noStrike" cap="none">
                  <a:solidFill>
                    <a:schemeClr val="lt1"/>
                  </a:solidFill>
                  <a:latin typeface="Times New Roman"/>
                  <a:ea typeface="Times New Roman"/>
                  <a:cs typeface="Times New Roman"/>
                  <a:sym typeface="Times New Roman"/>
                </a:rPr>
                <a:t>USB-C power input.</a:t>
              </a:r>
              <a:endParaRPr sz="2000" b="0" i="0" u="none" strike="noStrike" cap="none">
                <a:solidFill>
                  <a:schemeClr val="lt1"/>
                </a:solidFill>
                <a:latin typeface="Times New Roman"/>
                <a:ea typeface="Times New Roman"/>
                <a:cs typeface="Times New Roman"/>
                <a:sym typeface="Times New Roman"/>
              </a:endParaRPr>
            </a:p>
          </p:txBody>
        </p:sp>
        <p:sp>
          <p:nvSpPr>
            <p:cNvPr id="141" name="Google Shape;141;p18"/>
            <p:cNvSpPr/>
            <p:nvPr/>
          </p:nvSpPr>
          <p:spPr>
            <a:xfrm>
              <a:off x="0" y="684082"/>
              <a:ext cx="12192000" cy="580320"/>
            </a:xfrm>
            <a:prstGeom prst="roundRect">
              <a:avLst>
                <a:gd name="adj" fmla="val 16667"/>
              </a:avLst>
            </a:prstGeom>
            <a:solidFill>
              <a:srgbClr val="DB7F9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txBox="1"/>
            <p:nvPr/>
          </p:nvSpPr>
          <p:spPr>
            <a:xfrm>
              <a:off x="28329" y="712411"/>
              <a:ext cx="12135342" cy="523662"/>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Times New Roman"/>
                <a:buNone/>
              </a:pPr>
              <a:r>
                <a:rPr lang="en-CA" sz="2000" b="0" i="0" u="none" strike="noStrike" cap="none">
                  <a:solidFill>
                    <a:schemeClr val="lt1"/>
                  </a:solidFill>
                  <a:latin typeface="Times New Roman"/>
                  <a:ea typeface="Times New Roman"/>
                  <a:cs typeface="Times New Roman"/>
                  <a:sym typeface="Times New Roman"/>
                </a:rPr>
                <a:t>2 video outputs that run 4K monitors, and  RAM complements. </a:t>
              </a:r>
              <a:endParaRPr sz="2000" b="0" i="0" u="none" strike="noStrike" cap="none">
                <a:solidFill>
                  <a:schemeClr val="lt1"/>
                </a:solidFill>
                <a:latin typeface="Times New Roman"/>
                <a:ea typeface="Times New Roman"/>
                <a:cs typeface="Times New Roman"/>
                <a:sym typeface="Times New Roman"/>
              </a:endParaRPr>
            </a:p>
          </p:txBody>
        </p:sp>
        <p:sp>
          <p:nvSpPr>
            <p:cNvPr id="143" name="Google Shape;143;p18"/>
            <p:cNvSpPr/>
            <p:nvPr/>
          </p:nvSpPr>
          <p:spPr>
            <a:xfrm>
              <a:off x="0" y="1353682"/>
              <a:ext cx="12192000" cy="580320"/>
            </a:xfrm>
            <a:prstGeom prst="roundRect">
              <a:avLst>
                <a:gd name="adj" fmla="val 16667"/>
              </a:avLst>
            </a:prstGeom>
            <a:solidFill>
              <a:srgbClr val="DB7F9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txBox="1"/>
            <p:nvPr/>
          </p:nvSpPr>
          <p:spPr>
            <a:xfrm>
              <a:off x="28329" y="1382011"/>
              <a:ext cx="12135342" cy="523662"/>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Times New Roman"/>
                <a:buNone/>
              </a:pPr>
              <a:r>
                <a:rPr lang="en-CA" sz="2000" b="0" i="0" u="none" strike="noStrike" cap="none">
                  <a:solidFill>
                    <a:schemeClr val="lt1"/>
                  </a:solidFill>
                  <a:latin typeface="Times New Roman"/>
                  <a:ea typeface="Times New Roman"/>
                  <a:cs typeface="Times New Roman"/>
                  <a:sym typeface="Times New Roman"/>
                </a:rPr>
                <a:t>It is a  single-board computer. </a:t>
              </a:r>
              <a:endParaRPr sz="2000" b="0" i="0" u="none" strike="noStrike" cap="none">
                <a:solidFill>
                  <a:schemeClr val="lt1"/>
                </a:solidFill>
                <a:latin typeface="Times New Roman"/>
                <a:ea typeface="Times New Roman"/>
                <a:cs typeface="Times New Roman"/>
                <a:sym typeface="Times New Roman"/>
              </a:endParaRPr>
            </a:p>
          </p:txBody>
        </p:sp>
        <p:sp>
          <p:nvSpPr>
            <p:cNvPr id="145" name="Google Shape;145;p18"/>
            <p:cNvSpPr/>
            <p:nvPr/>
          </p:nvSpPr>
          <p:spPr>
            <a:xfrm>
              <a:off x="0" y="2023282"/>
              <a:ext cx="12192000" cy="580320"/>
            </a:xfrm>
            <a:prstGeom prst="roundRect">
              <a:avLst>
                <a:gd name="adj" fmla="val 16667"/>
              </a:avLst>
            </a:prstGeom>
            <a:solidFill>
              <a:srgbClr val="DB7F9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txBox="1"/>
            <p:nvPr/>
          </p:nvSpPr>
          <p:spPr>
            <a:xfrm>
              <a:off x="28329" y="2051611"/>
              <a:ext cx="12135342" cy="523662"/>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Times New Roman"/>
                <a:buNone/>
              </a:pPr>
              <a:r>
                <a:rPr lang="en-CA" sz="2000" b="0" i="0" u="none" strike="noStrike" cap="none">
                  <a:solidFill>
                    <a:schemeClr val="lt1"/>
                  </a:solidFill>
                  <a:latin typeface="Times New Roman"/>
                  <a:ea typeface="Times New Roman"/>
                  <a:cs typeface="Times New Roman"/>
                  <a:sym typeface="Times New Roman"/>
                </a:rPr>
                <a:t>There is a Broadcom quad-core processor running.</a:t>
              </a:r>
              <a:endParaRPr sz="2000" b="0" i="0" u="none" strike="noStrike" cap="none">
                <a:solidFill>
                  <a:schemeClr val="lt1"/>
                </a:solidFill>
                <a:latin typeface="Times New Roman"/>
                <a:ea typeface="Times New Roman"/>
                <a:cs typeface="Times New Roman"/>
                <a:sym typeface="Times New Roman"/>
              </a:endParaRPr>
            </a:p>
          </p:txBody>
        </p:sp>
        <p:sp>
          <p:nvSpPr>
            <p:cNvPr id="147" name="Google Shape;147;p18"/>
            <p:cNvSpPr/>
            <p:nvPr/>
          </p:nvSpPr>
          <p:spPr>
            <a:xfrm>
              <a:off x="0" y="2692882"/>
              <a:ext cx="12192000" cy="580320"/>
            </a:xfrm>
            <a:prstGeom prst="roundRect">
              <a:avLst>
                <a:gd name="adj" fmla="val 16667"/>
              </a:avLst>
            </a:prstGeom>
            <a:solidFill>
              <a:srgbClr val="DB7F9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txBox="1"/>
            <p:nvPr/>
          </p:nvSpPr>
          <p:spPr>
            <a:xfrm>
              <a:off x="28329" y="2721211"/>
              <a:ext cx="12135342" cy="523662"/>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Times New Roman"/>
                <a:buNone/>
              </a:pPr>
              <a:r>
                <a:rPr lang="en-CA" sz="2000" b="0" i="0" u="none" strike="noStrike" cap="none">
                  <a:solidFill>
                    <a:schemeClr val="lt1"/>
                  </a:solidFill>
                  <a:latin typeface="Times New Roman"/>
                  <a:ea typeface="Times New Roman"/>
                  <a:cs typeface="Times New Roman"/>
                  <a:sym typeface="Times New Roman"/>
                </a:rPr>
                <a:t>Four USB Type-A ports.</a:t>
              </a:r>
              <a:endParaRPr sz="2000" b="0" i="0" u="none" strike="noStrike" cap="none">
                <a:solidFill>
                  <a:schemeClr val="lt1"/>
                </a:solidFill>
                <a:latin typeface="Times New Roman"/>
                <a:ea typeface="Times New Roman"/>
                <a:cs typeface="Times New Roman"/>
                <a:sym typeface="Times New Roman"/>
              </a:endParaRPr>
            </a:p>
          </p:txBody>
        </p:sp>
        <p:sp>
          <p:nvSpPr>
            <p:cNvPr id="149" name="Google Shape;149;p18"/>
            <p:cNvSpPr/>
            <p:nvPr/>
          </p:nvSpPr>
          <p:spPr>
            <a:xfrm>
              <a:off x="0" y="3362483"/>
              <a:ext cx="12192000" cy="580320"/>
            </a:xfrm>
            <a:prstGeom prst="roundRect">
              <a:avLst>
                <a:gd name="adj" fmla="val 16667"/>
              </a:avLst>
            </a:prstGeom>
            <a:solidFill>
              <a:srgbClr val="DB7F9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txBox="1"/>
            <p:nvPr/>
          </p:nvSpPr>
          <p:spPr>
            <a:xfrm>
              <a:off x="28329" y="3390812"/>
              <a:ext cx="12135342" cy="523662"/>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Times New Roman"/>
                <a:buNone/>
              </a:pPr>
              <a:r>
                <a:rPr lang="en-CA" sz="2000" b="0" i="0" u="none" strike="noStrike" cap="none">
                  <a:solidFill>
                    <a:schemeClr val="lt1"/>
                  </a:solidFill>
                  <a:latin typeface="Times New Roman"/>
                  <a:ea typeface="Times New Roman"/>
                  <a:cs typeface="Times New Roman"/>
                  <a:sym typeface="Times New Roman"/>
                </a:rPr>
                <a:t>Two micro-HDMI video outputs.</a:t>
              </a:r>
              <a:endParaRPr sz="2000" b="0" i="0" u="none" strike="noStrike" cap="none">
                <a:solidFill>
                  <a:schemeClr val="lt1"/>
                </a:solidFill>
                <a:latin typeface="Times New Roman"/>
                <a:ea typeface="Times New Roman"/>
                <a:cs typeface="Times New Roman"/>
                <a:sym typeface="Times New Roman"/>
              </a:endParaRPr>
            </a:p>
          </p:txBody>
        </p:sp>
        <p:sp>
          <p:nvSpPr>
            <p:cNvPr id="151" name="Google Shape;151;p18"/>
            <p:cNvSpPr/>
            <p:nvPr/>
          </p:nvSpPr>
          <p:spPr>
            <a:xfrm>
              <a:off x="0" y="4032083"/>
              <a:ext cx="12192000" cy="580320"/>
            </a:xfrm>
            <a:prstGeom prst="roundRect">
              <a:avLst>
                <a:gd name="adj" fmla="val 16667"/>
              </a:avLst>
            </a:prstGeom>
            <a:solidFill>
              <a:srgbClr val="DB7F9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txBox="1"/>
            <p:nvPr/>
          </p:nvSpPr>
          <p:spPr>
            <a:xfrm>
              <a:off x="28329" y="4060412"/>
              <a:ext cx="12135342" cy="523662"/>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Times New Roman"/>
                <a:buNone/>
              </a:pPr>
              <a:r>
                <a:rPr lang="en-CA" sz="2000" b="0" i="0" u="none" strike="noStrike" cap="none">
                  <a:solidFill>
                    <a:schemeClr val="lt1"/>
                  </a:solidFill>
                  <a:latin typeface="Times New Roman"/>
                  <a:ea typeface="Times New Roman"/>
                  <a:cs typeface="Times New Roman"/>
                  <a:sym typeface="Times New Roman"/>
                </a:rPr>
                <a:t>A gigabit Ethernet jack, and radios for 802.11ac Wi-Fi and Bluetooth 5.0.</a:t>
              </a:r>
              <a:endParaRPr sz="2000" b="0" i="0" u="none" strike="noStrike" cap="none">
                <a:solidFill>
                  <a:schemeClr val="lt1"/>
                </a:solidFill>
                <a:latin typeface="Times New Roman"/>
                <a:ea typeface="Times New Roman"/>
                <a:cs typeface="Times New Roman"/>
                <a:sym typeface="Times New Roman"/>
              </a:endParaRPr>
            </a:p>
          </p:txBody>
        </p:sp>
        <p:sp>
          <p:nvSpPr>
            <p:cNvPr id="153" name="Google Shape;153;p18"/>
            <p:cNvSpPr/>
            <p:nvPr/>
          </p:nvSpPr>
          <p:spPr>
            <a:xfrm>
              <a:off x="0" y="4701683"/>
              <a:ext cx="12192000" cy="580320"/>
            </a:xfrm>
            <a:prstGeom prst="roundRect">
              <a:avLst>
                <a:gd name="adj" fmla="val 16667"/>
              </a:avLst>
            </a:prstGeom>
            <a:solidFill>
              <a:srgbClr val="DB7F9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txBox="1"/>
            <p:nvPr/>
          </p:nvSpPr>
          <p:spPr>
            <a:xfrm>
              <a:off x="28329" y="4730012"/>
              <a:ext cx="12135342" cy="523662"/>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Times New Roman"/>
                <a:buNone/>
              </a:pPr>
              <a:r>
                <a:rPr lang="en-CA" sz="2000" b="0" i="0" u="none" strike="noStrike" cap="none">
                  <a:solidFill>
                    <a:schemeClr val="lt1"/>
                  </a:solidFill>
                  <a:latin typeface="Times New Roman"/>
                  <a:ea typeface="Times New Roman"/>
                  <a:cs typeface="Times New Roman"/>
                  <a:sym typeface="Times New Roman"/>
                </a:rPr>
                <a:t>All of these applications make use of the Pi 4's 40-pin General Purpose Input/Output (GPIO) connector.</a:t>
              </a:r>
              <a:endParaRPr sz="2000" b="0" i="0" u="none" strike="noStrike" cap="none">
                <a:solidFill>
                  <a:schemeClr val="lt1"/>
                </a:solidFill>
                <a:latin typeface="Times New Roman"/>
                <a:ea typeface="Times New Roman"/>
                <a:cs typeface="Times New Roman"/>
                <a:sym typeface="Times New Roman"/>
              </a:endParaRPr>
            </a:p>
          </p:txBody>
        </p:sp>
      </p:grpSp>
    </p:spTree>
  </p:cSld>
  <p:clrMapOvr>
    <a:masterClrMapping/>
  </p:clrMapOvr>
</p:sld>
</file>

<file path=ppt/theme/theme1.xml><?xml version="1.0" encoding="utf-8"?>
<a:theme xmlns:a="http://schemas.openxmlformats.org/drawingml/2006/main" name="HeadlinesVTI">
  <a:themeElements>
    <a:clrScheme name="AnalogousFromDarkSeedLeftStep">
      <a:dk1>
        <a:srgbClr val="000000"/>
      </a:dk1>
      <a:lt1>
        <a:srgbClr val="FFFFFF"/>
      </a:lt1>
      <a:dk2>
        <a:srgbClr val="1B3025"/>
      </a:dk2>
      <a:lt2>
        <a:srgbClr val="F0F3F1"/>
      </a:lt2>
      <a:accent1>
        <a:srgbClr val="C34D96"/>
      </a:accent1>
      <a:accent2>
        <a:srgbClr val="AD3BB1"/>
      </a:accent2>
      <a:accent3>
        <a:srgbClr val="8D4DC3"/>
      </a:accent3>
      <a:accent4>
        <a:srgbClr val="5749B7"/>
      </a:accent4>
      <a:accent5>
        <a:srgbClr val="4D6FC3"/>
      </a:accent5>
      <a:accent6>
        <a:srgbClr val="3B8EB1"/>
      </a:accent6>
      <a:hlink>
        <a:srgbClr val="3F4FBF"/>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ketchyVTI">
  <a:themeElements>
    <a:clrScheme name="AnalogousFromLightSeedRightStep">
      <a:dk1>
        <a:srgbClr val="000000"/>
      </a:dk1>
      <a:lt1>
        <a:srgbClr val="FFFFFF"/>
      </a:lt1>
      <a:dk2>
        <a:srgbClr val="383620"/>
      </a:dk2>
      <a:lt2>
        <a:srgbClr val="E2E8E6"/>
      </a:lt2>
      <a:accent1>
        <a:srgbClr val="DC819D"/>
      </a:accent1>
      <a:accent2>
        <a:srgbClr val="D47065"/>
      </a:accent2>
      <a:accent3>
        <a:srgbClr val="D1995B"/>
      </a:accent3>
      <a:accent4>
        <a:srgbClr val="ABA551"/>
      </a:accent4>
      <a:accent5>
        <a:srgbClr val="94AD65"/>
      </a:accent5>
      <a:accent6>
        <a:srgbClr val="6BB455"/>
      </a:accent6>
      <a:hlink>
        <a:srgbClr val="568F7D"/>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1651</TotalTime>
  <Words>2352</Words>
  <Application>Microsoft Office PowerPoint</Application>
  <PresentationFormat>Widescreen</PresentationFormat>
  <Paragraphs>181</Paragraphs>
  <Slides>45</Slides>
  <Notes>19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45</vt:i4>
      </vt:variant>
    </vt:vector>
  </HeadingPairs>
  <TitlesOfParts>
    <vt:vector size="55" baseType="lpstr">
      <vt:lpstr>Arial</vt:lpstr>
      <vt:lpstr>Avenir Next LT Pro</vt:lpstr>
      <vt:lpstr>Calibri</vt:lpstr>
      <vt:lpstr>Calibri Light</vt:lpstr>
      <vt:lpstr>Sitka Banner</vt:lpstr>
      <vt:lpstr>Times New Roman</vt:lpstr>
      <vt:lpstr>Wingdings</vt:lpstr>
      <vt:lpstr>HeadlinesVTI</vt:lpstr>
      <vt:lpstr>Office Theme</vt:lpstr>
      <vt:lpstr>SketchyVTI</vt:lpstr>
      <vt:lpstr>EMBT-ESE 4009 Fall Detection and Monitoring for Oldsters Real Time operation </vt:lpstr>
      <vt:lpstr>Content</vt:lpstr>
      <vt:lpstr>In this presentation, we will discuss about an important part of this Project,which is the Real Time Operations.  We will interface components and take values from different components at real time  and will discuss the code and process. </vt:lpstr>
      <vt:lpstr>Fall Detection and Monitoring for Oldsters </vt:lpstr>
      <vt:lpstr>PowerPoint Presentation</vt:lpstr>
      <vt:lpstr>Block Diagram</vt:lpstr>
      <vt:lpstr>Flow Chart</vt:lpstr>
      <vt:lpstr>Components</vt:lpstr>
      <vt:lpstr> Raspberry Pi 4 The Raspberry Pi 4 is powerful. It includes  </vt:lpstr>
      <vt:lpstr>PowerPoint Presentation</vt:lpstr>
      <vt:lpstr>Features</vt:lpstr>
      <vt:lpstr>PowerPoint Presentation</vt:lpstr>
      <vt:lpstr>Temperature sensor </vt:lpstr>
      <vt:lpstr>Temperature sensor </vt:lpstr>
      <vt:lpstr>Features</vt:lpstr>
      <vt:lpstr>How it looks like:</vt:lpstr>
      <vt:lpstr>Panic Button</vt:lpstr>
      <vt:lpstr>Panic Button</vt:lpstr>
      <vt:lpstr>Features and applications of panic button</vt:lpstr>
      <vt:lpstr>Connections</vt:lpstr>
      <vt:lpstr>Pulse Rate Sensor</vt:lpstr>
      <vt:lpstr>Pulse Rate Sensor</vt:lpstr>
      <vt:lpstr>Features</vt:lpstr>
      <vt:lpstr>Pin configuration of PRS</vt:lpstr>
      <vt:lpstr>Application of PRS</vt:lpstr>
      <vt:lpstr>Buzzer</vt:lpstr>
      <vt:lpstr>Buzzer</vt:lpstr>
      <vt:lpstr>Features of Buzzer</vt:lpstr>
      <vt:lpstr>Applications of buzzer</vt:lpstr>
      <vt:lpstr>GPS Module</vt:lpstr>
      <vt:lpstr>PowerPoint Presentation</vt:lpstr>
      <vt:lpstr>Where does GPS used ? </vt:lpstr>
      <vt:lpstr>What is the Function of GPS Module</vt:lpstr>
      <vt:lpstr>GSM Module</vt:lpstr>
      <vt:lpstr>PowerPoint Presentation</vt:lpstr>
      <vt:lpstr>What is the Function of GSM Module</vt:lpstr>
      <vt:lpstr>ESP32</vt:lpstr>
      <vt:lpstr>What is the Function of ESP32 in our project</vt:lpstr>
      <vt:lpstr>CODE</vt:lpstr>
      <vt:lpstr>PowerPoint Presentation</vt:lpstr>
      <vt:lpstr>Output</vt:lpstr>
      <vt:lpstr>PowerPoint Presentation</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Veerpal Kaur</dc:creator>
  <cp:lastModifiedBy>Veerpal Kaur</cp:lastModifiedBy>
  <cp:revision>55</cp:revision>
  <dcterms:created xsi:type="dcterms:W3CDTF">2021-08-01T18:14:00Z</dcterms:created>
  <dcterms:modified xsi:type="dcterms:W3CDTF">2021-08-12T22:22:01Z</dcterms:modified>
</cp:coreProperties>
</file>